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4660"/>
  </p:normalViewPr>
  <p:slideViewPr>
    <p:cSldViewPr>
      <p:cViewPr varScale="1">
        <p:scale>
          <a:sx n="73" d="100"/>
          <a:sy n="73" d="100"/>
        </p:scale>
        <p:origin x="-126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D7471D-5B0E-4344-B986-DF07135E3256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EC0ABD-E1D5-4AD3-B3C5-7BACC56419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A28E-8A80-4321-890E-822E93B311E8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6A14-A8E0-4572-9A90-3E3EA34C8F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C60B-0C98-43AF-AC08-E458AC426148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E2B5-8B64-4970-A5FC-F1DF60399A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D1662-1157-40D9-BB74-4886C4B115F5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40BB-72E3-48D4-B7CE-34F6472B6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B455B-64D5-4C1F-AA59-252540306B0F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E4DF-7BE3-4098-AFFD-B56E12EAD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D185-F6CA-4DD5-9872-5BE9C8C4B0F4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8468-85DA-4B73-A3B4-14D250F65F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E7C79-3196-4DB3-85A6-D6B23C13D8E3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D72D9-4EFE-491E-A021-7BE008A1AD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  <a:cs typeface="+mn-cs"/>
              </a:endParaRP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08B5-4188-43F0-B291-7F96563DBC0E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91517-F94D-441B-A6F2-3B4894CEC0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66F1-D08E-4E7A-B95B-9B6A0E4D6BC5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487D-501A-4354-A1C8-D8B58FB697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4F2B1-8567-4919-BC5F-E73C94F1AEA7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FB20-FAF2-4EEA-821A-44BB596ED9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0C2C-A2BD-4C0C-89DE-68F6CDC1C0B1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AFCC6-B73C-466A-8E2B-F6C89D031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5F33B3-BD8C-4521-8B12-A1267D080A39}" type="datetimeFigureOut">
              <a:rPr lang="ru-RU"/>
              <a:pPr>
                <a:defRPr/>
              </a:pPr>
              <a:t>21.01.2013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DF8E95-787F-4F0E-9FC2-D15541468B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19" r:id="rId7"/>
    <p:sldLayoutId id="2147483718" r:id="rId8"/>
    <p:sldLayoutId id="2147483717" r:id="rId9"/>
    <p:sldLayoutId id="2147483726" r:id="rId10"/>
    <p:sldLayoutId id="21474837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phorism-citation.ru/" TargetMode="External"/><Relationship Id="rId2" Type="http://schemas.openxmlformats.org/officeDocument/2006/relationships/hyperlink" Target="http://www.wisdom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" TargetMode="External"/><Relationship Id="rId4" Type="http://schemas.openxmlformats.org/officeDocument/2006/relationships/hyperlink" Target="http://moudrost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4453" y="1416312"/>
            <a:ext cx="6777318" cy="173198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Дружба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5400" dist="12700" dir="14220000" rotWithShape="0">
                  <a:prstClr val="black">
                    <a:alpha val="5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4000504"/>
            <a:ext cx="614366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Дружба – взаимная привязанность двух или более людей,  тесная связь их; в добром смысле, бескорыстная, стойкая приязнь, основанная на любви и уважении; в дурном, тесная связь, основанная на взаимных выгодах. (По Далю)</a:t>
            </a:r>
            <a:endParaRPr lang="ru-RU" sz="24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516688" y="333375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Агдамов Дмир ЗТ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87781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Проанализировав высказывания философов о дружбе, я пришёл к выводу, что это понятие очень долгое время(начиная от древней Индии и вплоть до эпохи Просвещения) олицетворяло нечто чистое, доброе, безвозмездное, особенно это видно в древнем Индии и Китае.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 начиная с эпохи Современности понятие дружба испортилось, многие перестали в неё верить в силу разных причин, и это продолжается вплоть до нашего времени.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Современные высказывания: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Дружба двух женщин – всегда заговор против третьей.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вы помогли другу в беде, он наверняка вспомнит о вас, когда снова окажется в беде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Основой дружеской привязанности являются те выгоды, которые друзья рассчитывают получить друг от друга. Лишить их этих выгод – и дружба перестанет существовать.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56263" cy="1054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Вывод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http://www.wisdoms.ru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http://aphorism-citation.ru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/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http://moudrost.ru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/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ru.wikipedia.org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980728"/>
            <a:ext cx="7745505" cy="5184576"/>
          </a:xfrm>
        </p:spPr>
        <p:txBody>
          <a:bodyPr rtlCol="0">
            <a:normAutofit fontScale="92500" lnSpcReduction="100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endParaRPr lang="ru-RU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Проблема: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наше время понятие «дружба» исказилось. Надо проследить в какой момент это случилось и что думали о дружбе раньше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ru-RU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Цель:</a:t>
            </a:r>
            <a:endParaRPr lang="en-US" i="1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Создание краткого описания о представлении философов о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дружбе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Задачи проекта:</a:t>
            </a:r>
            <a:endParaRPr lang="en-US" i="1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Найти информацию по данной теме, прочесть, выбрать главное.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Методы:</a:t>
            </a:r>
            <a:endParaRPr lang="en-US" i="1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Анализирование  текста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Рисунок 2" descr="kak-napisat-vvedenie-i-zaklyuchen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4365104"/>
            <a:ext cx="2242682" cy="224268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>
          <a:xfrm>
            <a:off x="684213" y="2205038"/>
            <a:ext cx="7745412" cy="38782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i="1" smtClean="0"/>
              <a:t>В древней Индии дружбу очень ценили, она была для людей высшим «даром», «хрупкой нитью», которую надо хранить и беречь.</a:t>
            </a:r>
          </a:p>
          <a:p>
            <a:pPr marL="0" indent="0">
              <a:buFont typeface="Wingdings" pitchFamily="2" charset="2"/>
              <a:buNone/>
            </a:pPr>
            <a:endParaRPr lang="ru-RU" sz="1400" i="1" smtClean="0"/>
          </a:p>
          <a:p>
            <a:pPr marL="0" indent="0">
              <a:buFont typeface="Wingdings" pitchFamily="2" charset="2"/>
              <a:buNone/>
            </a:pPr>
            <a:r>
              <a:rPr lang="ru-RU" sz="1600" i="1" smtClean="0"/>
              <a:t>Нет подвижничества, равного терпеливости, нет счастья, равного удовлетворенности, нет дара, равного дружбе, нет добродетели, равной состраданию.</a:t>
            </a:r>
          </a:p>
          <a:p>
            <a:pPr marL="0" indent="0">
              <a:buFont typeface="Wingdings" pitchFamily="2" charset="2"/>
              <a:buNone/>
            </a:pPr>
            <a:r>
              <a:rPr lang="ru-RU" sz="1600" i="1" smtClean="0"/>
              <a:t>                                                                                                Мудрость Древней Индии</a:t>
            </a:r>
          </a:p>
          <a:p>
            <a:pPr marL="0" indent="0">
              <a:buFont typeface="Wingdings" pitchFamily="2" charset="2"/>
              <a:buNone/>
            </a:pPr>
            <a:endParaRPr lang="ru-RU" sz="1600" i="1" smtClean="0"/>
          </a:p>
          <a:p>
            <a:pPr marL="0" indent="0">
              <a:buFont typeface="Wingdings" pitchFamily="2" charset="2"/>
              <a:buNone/>
            </a:pPr>
            <a:r>
              <a:rPr lang="ru-RU" sz="1600" i="1" smtClean="0"/>
              <a:t>Не порывай грубо нить дружбы, ибо если придется опять ее связать, то останется узел.</a:t>
            </a:r>
          </a:p>
          <a:p>
            <a:pPr marL="0" indent="0">
              <a:buFont typeface="Wingdings" pitchFamily="2" charset="2"/>
              <a:buNone/>
            </a:pPr>
            <a:r>
              <a:rPr lang="ru-RU" sz="1600" i="1" smtClean="0"/>
              <a:t>                                                                                                 Индийская пословица</a:t>
            </a:r>
          </a:p>
          <a:p>
            <a:pPr marL="0" indent="0">
              <a:buFont typeface="Wingdings" pitchFamily="2" charset="2"/>
              <a:buNone/>
            </a:pPr>
            <a:endParaRPr lang="ru-RU" sz="1400" smtClean="0"/>
          </a:p>
          <a:p>
            <a:pPr marL="0" indent="0">
              <a:buFont typeface="Wingdings" pitchFamily="2" charset="2"/>
              <a:buNone/>
            </a:pPr>
            <a:endParaRPr lang="ru-RU" sz="1400" smtClean="0"/>
          </a:p>
          <a:p>
            <a:pPr marL="0" indent="0">
              <a:buFont typeface="Wingdings" pitchFamily="2" charset="2"/>
              <a:buNone/>
            </a:pPr>
            <a:endParaRPr lang="ru-RU" sz="1600" smtClean="0"/>
          </a:p>
          <a:p>
            <a:pPr marL="0" indent="0">
              <a:buFont typeface="Wingdings" pitchFamily="2" charset="2"/>
              <a:buNone/>
            </a:pPr>
            <a:endParaRPr lang="ru-RU" sz="1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Дружба </a:t>
            </a:r>
            <a:r>
              <a: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Древней Индии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/>
          <a:srcRect l="18102" t="497" r="16626" b="39629"/>
          <a:stretch>
            <a:fillRect/>
          </a:stretch>
        </p:blipFill>
        <p:spPr bwMode="auto">
          <a:xfrm>
            <a:off x="2071688" y="5000625"/>
            <a:ext cx="22860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Дружба </a:t>
            </a:r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 Древнем Китае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древнем Китае отношения между друзьями,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являлись одними из основных отношений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человеческом обществе. Быть искренним и держать слово – самое минимальное условие для дружбы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Полезных друзей 3 и вредных 3. Полезные друзья - это друг прямой, друг искренний и друг много слышавший. Вредные друзья - это друг лицемерный, друг льстивый и друг болтливый (краснобай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Когда мы общаемся с друзьями, мы должны сдерживать своё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слово.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    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Конфуций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мы видим, дружба в древнем Китае так же важна и так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же цениться, как и в древней индии.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 descr="Confucius 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806" y="4797151"/>
            <a:ext cx="1484698" cy="188556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87781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Сила тебе не поможет завязать и сохранить дружбу, ибо друг - это животное, 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которое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можно поймать и приручить лишь добротой и любовью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                                                             Сократ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Друг всем – ничей друг.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Наслаждаться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общением — главный признак дружбы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Друг — это одна душа, живущая в двух телах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Дружба довольствуется возможным, не требуя должного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Дружба — самое необходимое для жизни, так как никто не пожелает 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себе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жизни без друзей, даже если б имел все остальные блага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        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Аристотель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Дружба </a:t>
            </a:r>
            <a:r>
              <a:rPr lang="ru-RU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 Античности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060575"/>
            <a:ext cx="9620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9125" y="3789363"/>
            <a:ext cx="16859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87781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Счастливому человеку нужны друзья и не для того, чтобы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извлекать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них пользу, ибо он и сам преуспевает, и не для того,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чтобы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восторгаться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ими, ибо он владеет совершенными восторгами 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добродетельной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жизни, но, собственно для того, 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чтобы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творить добрые дела для этих друзей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                     Фома Аквинский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Лучше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во тьме пребывать, чем без друга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Иоанн Златоуст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Дружба </a:t>
            </a:r>
            <a:r>
              <a:rPr lang="ru-RU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 Средневековье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SaintThomasAquin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2214563"/>
            <a:ext cx="1847850" cy="1852612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8436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4437063"/>
            <a:ext cx="10953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87781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Противник, ищущий ваши ошибки, полезнее, чем друг, желающий их скрыть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Всяк, кто желает иметь верных друзей, должен быть добрым и терпимым, проявляя внимание к чужим нуждам. Почет и уважение добываются не силой, а великодушием и готовностью поделиться с нуждающимся последним куском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Леонардо да Винчи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400" dirty="0" smtClean="0"/>
              <a:t>  </a:t>
            </a:r>
            <a:r>
              <a:rPr lang="ru-RU" sz="4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Дружба </a:t>
            </a:r>
            <a:r>
              <a:rPr lang="ru-RU" sz="4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 эпоху Возрождения</a:t>
            </a:r>
            <a:r>
              <a:rPr lang="ru-RU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4518025"/>
            <a:ext cx="2143125" cy="213360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87781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Моя дружба слишком осмотрительна, если 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опасность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моего друга не заставляет меня 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забывать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 моей собственной безопасности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Дени Дидро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Глаза дружбы редко ошибаются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Вольтер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Дружба </a:t>
            </a:r>
            <a:r>
              <a:rPr lang="ru-RU" sz="4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 эпоху Просвещения</a:t>
            </a:r>
            <a: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350" y="1989138"/>
            <a:ext cx="1687513" cy="202406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0484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7244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204864"/>
            <a:ext cx="7745505" cy="387781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 говори своему другу то, чего не должен знать твой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враг.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Истинная дружба - одна из тех вещей, о которых, как о 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гигантских морских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змеях, неизвестно, являются ли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они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вымышленными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или где-то существуют. </a:t>
            </a: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</a:t>
            </a: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Артур </a:t>
            </a:r>
            <a:r>
              <a:rPr lang="ru-RU" sz="18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Шопенгауэр</a:t>
            </a:r>
            <a:endParaRPr lang="en-US" sz="18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эпоху Современности дружба начинает восприниматься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так, как раньше, люди начинают относиться к дружбе с осторожностью, люди не верят друг другу и перестают верить в настоящую дружбу.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Дружба </a:t>
            </a:r>
            <a:r>
              <a:rPr lang="ru-RU" sz="40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 эпоху Современности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tumb_1feef9499d39e086a0b62732fdbacd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313" y="2000250"/>
            <a:ext cx="2325687" cy="2779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154</TotalTime>
  <Words>67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Times New Roman</vt:lpstr>
      <vt:lpstr>Arial</vt:lpstr>
      <vt:lpstr>Wingdings</vt:lpstr>
      <vt:lpstr>Calibri</vt:lpstr>
      <vt:lpstr>Book Antiqua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Дружба</dc:title>
  <dc:creator>Администратор</dc:creator>
  <cp:lastModifiedBy>Лена</cp:lastModifiedBy>
  <cp:revision>38</cp:revision>
  <dcterms:created xsi:type="dcterms:W3CDTF">2012-11-14T19:44:36Z</dcterms:created>
  <dcterms:modified xsi:type="dcterms:W3CDTF">2013-01-21T14:13:21Z</dcterms:modified>
</cp:coreProperties>
</file>