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655" r:id="rId2"/>
    <p:sldMasterId id="2147483657" r:id="rId3"/>
    <p:sldMasterId id="2147483659" r:id="rId4"/>
    <p:sldMasterId id="2147483661" r:id="rId5"/>
    <p:sldMasterId id="2147483677" r:id="rId6"/>
    <p:sldMasterId id="2147483679" r:id="rId7"/>
    <p:sldMasterId id="2147483681" r:id="rId8"/>
    <p:sldMasterId id="2147483683" r:id="rId9"/>
    <p:sldMasterId id="2147483697" r:id="rId10"/>
  </p:sldMasterIdLst>
  <p:sldIdLst>
    <p:sldId id="256" r:id="rId11"/>
    <p:sldId id="257" r:id="rId12"/>
    <p:sldId id="284" r:id="rId13"/>
    <p:sldId id="259" r:id="rId14"/>
    <p:sldId id="258" r:id="rId15"/>
    <p:sldId id="260" r:id="rId16"/>
    <p:sldId id="261" r:id="rId17"/>
    <p:sldId id="263" r:id="rId18"/>
    <p:sldId id="262" r:id="rId19"/>
    <p:sldId id="264" r:id="rId20"/>
    <p:sldId id="265" r:id="rId21"/>
    <p:sldId id="277" r:id="rId22"/>
    <p:sldId id="278" r:id="rId23"/>
    <p:sldId id="266" r:id="rId24"/>
    <p:sldId id="274" r:id="rId25"/>
    <p:sldId id="275" r:id="rId26"/>
    <p:sldId id="268" r:id="rId27"/>
    <p:sldId id="276" r:id="rId28"/>
    <p:sldId id="267" r:id="rId29"/>
    <p:sldId id="280" r:id="rId30"/>
    <p:sldId id="271" r:id="rId31"/>
    <p:sldId id="281" r:id="rId32"/>
    <p:sldId id="272" r:id="rId33"/>
    <p:sldId id="273" r:id="rId34"/>
    <p:sldId id="282" r:id="rId35"/>
    <p:sldId id="283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83" autoAdjust="0"/>
    <p:restoredTop sz="94660"/>
  </p:normalViewPr>
  <p:slideViewPr>
    <p:cSldViewPr>
      <p:cViewPr varScale="1">
        <p:scale>
          <a:sx n="73" d="100"/>
          <a:sy n="73" d="100"/>
        </p:scale>
        <p:origin x="-12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752600"/>
            <a:ext cx="5486400" cy="838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2743200"/>
            <a:ext cx="5486400" cy="4572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51B06-4B00-4A26-94FB-1E3F3C9951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38571-2CF6-432C-A137-35E591383E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295275" y="557213"/>
            <a:ext cx="9437688" cy="6632575"/>
            <a:chOff x="-186" y="351"/>
            <a:chExt cx="5945" cy="4178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-186" y="351"/>
              <a:ext cx="4316" cy="4178"/>
              <a:chOff x="-186" y="351"/>
              <a:chExt cx="4316" cy="4178"/>
            </a:xfrm>
          </p:grpSpPr>
          <p:grpSp>
            <p:nvGrpSpPr>
              <p:cNvPr id="7" name="Group 4"/>
              <p:cNvGrpSpPr>
                <a:grpSpLocks/>
              </p:cNvGrpSpPr>
              <p:nvPr/>
            </p:nvGrpSpPr>
            <p:grpSpPr bwMode="auto">
              <a:xfrm>
                <a:off x="-186" y="351"/>
                <a:ext cx="4316" cy="4178"/>
                <a:chOff x="-186" y="351"/>
                <a:chExt cx="4316" cy="4178"/>
              </a:xfrm>
            </p:grpSpPr>
            <p:sp>
              <p:nvSpPr>
                <p:cNvPr id="9" name="AutoShape 5"/>
                <p:cNvSpPr>
                  <a:spLocks noChangeArrowheads="1"/>
                </p:cNvSpPr>
                <p:nvPr/>
              </p:nvSpPr>
              <p:spPr bwMode="auto">
                <a:xfrm rot="12360000" flipH="1">
                  <a:off x="-186" y="351"/>
                  <a:ext cx="4316" cy="4178"/>
                </a:xfrm>
                <a:prstGeom prst="diamond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10" name="AutoShape 6"/>
                <p:cNvSpPr>
                  <a:spLocks noChangeArrowheads="1"/>
                </p:cNvSpPr>
                <p:nvPr/>
              </p:nvSpPr>
              <p:spPr bwMode="auto">
                <a:xfrm rot="12360000" flipH="1">
                  <a:off x="694" y="1203"/>
                  <a:ext cx="2556" cy="2474"/>
                </a:xfrm>
                <a:prstGeom prst="diamond">
                  <a:avLst/>
                </a:prstGeom>
                <a:blipFill dpi="0" rotWithShape="0">
                  <a:blip r:embed="rId2" cstate="print"/>
                  <a:srcRect/>
                  <a:tile tx="0" ty="0" sx="100000" sy="100000" flip="none" algn="tl"/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11" name="Rectangle 7"/>
                <p:cNvSpPr>
                  <a:spLocks noChangeArrowheads="1"/>
                </p:cNvSpPr>
                <p:nvPr/>
              </p:nvSpPr>
              <p:spPr bwMode="auto">
                <a:xfrm rot="12360000">
                  <a:off x="2249" y="2499"/>
                  <a:ext cx="649" cy="28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hangingPunct="0">
                    <a:spcBef>
                      <a:spcPct val="50000"/>
                    </a:spcBef>
                    <a:defRPr/>
                  </a:pPr>
                  <a:endParaRPr lang="ru-RU" sz="2400" b="0"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12" name="Oval 8"/>
                <p:cNvSpPr>
                  <a:spLocks noChangeArrowheads="1"/>
                </p:cNvSpPr>
                <p:nvPr/>
              </p:nvSpPr>
              <p:spPr bwMode="auto">
                <a:xfrm rot="12360000">
                  <a:off x="1292" y="2567"/>
                  <a:ext cx="570" cy="528"/>
                </a:xfrm>
                <a:prstGeom prst="ellipse">
                  <a:avLst/>
                </a:prstGeom>
                <a:solidFill>
                  <a:schemeClr val="accent1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hangingPunct="0">
                    <a:spcBef>
                      <a:spcPct val="50000"/>
                    </a:spcBef>
                    <a:defRPr/>
                  </a:pPr>
                  <a:endParaRPr lang="ru-RU" sz="2400" b="0"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13" name="Rectangle 9"/>
                <p:cNvSpPr>
                  <a:spLocks noChangeArrowheads="1"/>
                </p:cNvSpPr>
                <p:nvPr/>
              </p:nvSpPr>
              <p:spPr bwMode="auto">
                <a:xfrm rot="12360000">
                  <a:off x="2373" y="2047"/>
                  <a:ext cx="446" cy="81"/>
                </a:xfrm>
                <a:prstGeom prst="rect">
                  <a:avLst/>
                </a:prstGeom>
                <a:solidFill>
                  <a:schemeClr val="accent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hangingPunct="0">
                    <a:spcBef>
                      <a:spcPct val="50000"/>
                    </a:spcBef>
                    <a:defRPr/>
                  </a:pPr>
                  <a:endParaRPr lang="ru-RU" sz="2400" b="0"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14" name="Rectangle 10"/>
                <p:cNvSpPr>
                  <a:spLocks noChangeArrowheads="1"/>
                </p:cNvSpPr>
                <p:nvPr/>
              </p:nvSpPr>
              <p:spPr bwMode="auto">
                <a:xfrm rot="12360000">
                  <a:off x="1927" y="3071"/>
                  <a:ext cx="445" cy="82"/>
                </a:xfrm>
                <a:prstGeom prst="rect">
                  <a:avLst/>
                </a:prstGeom>
                <a:solidFill>
                  <a:schemeClr val="accent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hangingPunct="0">
                    <a:spcBef>
                      <a:spcPct val="50000"/>
                    </a:spcBef>
                    <a:defRPr/>
                  </a:pPr>
                  <a:endParaRPr lang="ru-RU" sz="2400" b="0">
                    <a:latin typeface="Times New Roman" pitchFamily="18" charset="0"/>
                    <a:cs typeface="+mn-cs"/>
                  </a:endParaRPr>
                </a:p>
              </p:txBody>
            </p:sp>
            <p:sp>
              <p:nvSpPr>
                <p:cNvPr id="15" name="Arc 11"/>
                <p:cNvSpPr>
                  <a:spLocks/>
                </p:cNvSpPr>
                <p:nvPr/>
              </p:nvSpPr>
              <p:spPr bwMode="auto">
                <a:xfrm rot="10485000">
                  <a:off x="1263" y="2241"/>
                  <a:ext cx="723" cy="856"/>
                </a:xfrm>
                <a:custGeom>
                  <a:avLst/>
                  <a:gdLst>
                    <a:gd name="G0" fmla="+- 21518 0 0"/>
                    <a:gd name="G1" fmla="+- 2258 0 0"/>
                    <a:gd name="G2" fmla="+- 21600 0 0"/>
                    <a:gd name="T0" fmla="*/ 43000 w 43118"/>
                    <a:gd name="T1" fmla="*/ 0 h 23858"/>
                    <a:gd name="T2" fmla="*/ 0 w 43118"/>
                    <a:gd name="T3" fmla="*/ 4141 h 23858"/>
                    <a:gd name="T4" fmla="*/ 21518 w 43118"/>
                    <a:gd name="T5" fmla="*/ 2258 h 238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18" h="23858" fill="none" extrusionOk="0">
                      <a:moveTo>
                        <a:pt x="42999" y="0"/>
                      </a:moveTo>
                      <a:cubicBezTo>
                        <a:pt x="43078" y="750"/>
                        <a:pt x="43118" y="1503"/>
                        <a:pt x="43118" y="2258"/>
                      </a:cubicBezTo>
                      <a:cubicBezTo>
                        <a:pt x="43118" y="14187"/>
                        <a:pt x="33447" y="23858"/>
                        <a:pt x="21518" y="23858"/>
                      </a:cubicBezTo>
                      <a:cubicBezTo>
                        <a:pt x="10318" y="23858"/>
                        <a:pt x="976" y="15297"/>
                        <a:pt x="0" y="4140"/>
                      </a:cubicBezTo>
                    </a:path>
                    <a:path w="43118" h="23858" stroke="0" extrusionOk="0">
                      <a:moveTo>
                        <a:pt x="42999" y="0"/>
                      </a:moveTo>
                      <a:cubicBezTo>
                        <a:pt x="43078" y="750"/>
                        <a:pt x="43118" y="1503"/>
                        <a:pt x="43118" y="2258"/>
                      </a:cubicBezTo>
                      <a:cubicBezTo>
                        <a:pt x="43118" y="14187"/>
                        <a:pt x="33447" y="23858"/>
                        <a:pt x="21518" y="23858"/>
                      </a:cubicBezTo>
                      <a:cubicBezTo>
                        <a:pt x="10318" y="23858"/>
                        <a:pt x="976" y="15297"/>
                        <a:pt x="0" y="4140"/>
                      </a:cubicBezTo>
                      <a:lnTo>
                        <a:pt x="21518" y="2258"/>
                      </a:lnTo>
                      <a:close/>
                    </a:path>
                  </a:pathLst>
                </a:custGeom>
                <a:solidFill>
                  <a:schemeClr val="folHlink">
                    <a:alpha val="50000"/>
                  </a:schemeClr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algn="ctr"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16" name="Freeform 12"/>
                <p:cNvSpPr>
                  <a:spLocks/>
                </p:cNvSpPr>
                <p:nvPr/>
              </p:nvSpPr>
              <p:spPr bwMode="auto">
                <a:xfrm>
                  <a:off x="1300" y="1374"/>
                  <a:ext cx="1035" cy="2007"/>
                </a:xfrm>
                <a:custGeom>
                  <a:avLst/>
                  <a:gdLst/>
                  <a:ahLst/>
                  <a:cxnLst>
                    <a:cxn ang="0">
                      <a:pos x="56" y="2006"/>
                    </a:cxn>
                    <a:cxn ang="0">
                      <a:pos x="0" y="1843"/>
                    </a:cxn>
                    <a:cxn ang="0">
                      <a:pos x="871" y="56"/>
                    </a:cxn>
                    <a:cxn ang="0">
                      <a:pos x="1034" y="0"/>
                    </a:cxn>
                    <a:cxn ang="0">
                      <a:pos x="56" y="2006"/>
                    </a:cxn>
                  </a:cxnLst>
                  <a:rect l="0" t="0" r="r" b="b"/>
                  <a:pathLst>
                    <a:path w="1035" h="2007">
                      <a:moveTo>
                        <a:pt x="56" y="2006"/>
                      </a:moveTo>
                      <a:lnTo>
                        <a:pt x="0" y="1843"/>
                      </a:lnTo>
                      <a:lnTo>
                        <a:pt x="871" y="56"/>
                      </a:lnTo>
                      <a:lnTo>
                        <a:pt x="1034" y="0"/>
                      </a:lnTo>
                      <a:lnTo>
                        <a:pt x="56" y="2006"/>
                      </a:lnTo>
                    </a:path>
                  </a:pathLst>
                </a:custGeom>
                <a:solidFill>
                  <a:schemeClr val="hlink">
                    <a:alpha val="50000"/>
                  </a:schemeClr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algn="ctr" eaLnBrk="0" hangingPunct="0">
                    <a:defRPr/>
                  </a:pPr>
                  <a:endParaRPr lang="ru-RU">
                    <a:cs typeface="+mn-cs"/>
                  </a:endParaRPr>
                </a:p>
              </p:txBody>
            </p:sp>
          </p:grpSp>
          <p:sp>
            <p:nvSpPr>
              <p:cNvPr id="8" name="Freeform 13"/>
              <p:cNvSpPr>
                <a:spLocks/>
              </p:cNvSpPr>
              <p:nvPr/>
            </p:nvSpPr>
            <p:spPr bwMode="auto">
              <a:xfrm>
                <a:off x="2448" y="1810"/>
                <a:ext cx="324" cy="231"/>
              </a:xfrm>
              <a:custGeom>
                <a:avLst/>
                <a:gdLst/>
                <a:ahLst/>
                <a:cxnLst>
                  <a:cxn ang="0">
                    <a:pos x="321" y="226"/>
                  </a:cxn>
                  <a:cxn ang="0">
                    <a:pos x="287" y="123"/>
                  </a:cxn>
                  <a:cxn ang="0">
                    <a:pos x="53" y="9"/>
                  </a:cxn>
                  <a:cxn ang="0">
                    <a:pos x="35" y="0"/>
                  </a:cxn>
                  <a:cxn ang="0">
                    <a:pos x="0" y="72"/>
                  </a:cxn>
                  <a:cxn ang="0">
                    <a:pos x="323" y="230"/>
                  </a:cxn>
                </a:cxnLst>
                <a:rect l="0" t="0" r="r" b="b"/>
                <a:pathLst>
                  <a:path w="324" h="231">
                    <a:moveTo>
                      <a:pt x="321" y="226"/>
                    </a:moveTo>
                    <a:lnTo>
                      <a:pt x="287" y="123"/>
                    </a:lnTo>
                    <a:lnTo>
                      <a:pt x="53" y="9"/>
                    </a:lnTo>
                    <a:lnTo>
                      <a:pt x="35" y="0"/>
                    </a:lnTo>
                    <a:lnTo>
                      <a:pt x="0" y="72"/>
                    </a:lnTo>
                    <a:lnTo>
                      <a:pt x="323" y="230"/>
                    </a:lnTo>
                  </a:path>
                </a:pathLst>
              </a:custGeom>
              <a:solidFill>
                <a:schemeClr val="accent1">
                  <a:alpha val="50000"/>
                </a:schemeClr>
              </a:solidFill>
              <a:ln w="9525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ru-RU">
                  <a:cs typeface="+mn-cs"/>
                </a:endParaRPr>
              </a:p>
            </p:txBody>
          </p:sp>
        </p:grpSp>
        <p:sp>
          <p:nvSpPr>
            <p:cNvPr id="6" name="Rectangle 14"/>
            <p:cNvSpPr>
              <a:spLocks noChangeArrowheads="1"/>
            </p:cNvSpPr>
            <p:nvPr/>
          </p:nvSpPr>
          <p:spPr bwMode="auto">
            <a:xfrm>
              <a:off x="768" y="720"/>
              <a:ext cx="4991" cy="816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65551" name="Rectangle 15"/>
          <p:cNvSpPr>
            <a:spLocks noGrp="1" noChangeArrowheads="1"/>
          </p:cNvSpPr>
          <p:nvPr>
            <p:ph type="ctrTitle" sz="quarter"/>
          </p:nvPr>
        </p:nvSpPr>
        <p:spPr>
          <a:xfrm>
            <a:off x="1217613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5552" name="Rectangle 1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724400" y="2819400"/>
            <a:ext cx="4267200" cy="32004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7" name="Rectangle 1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pPr>
              <a:defRPr/>
            </a:pPr>
            <a:fld id="{999C1063-B751-479D-9F9D-358F2F5483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2F55A-FF07-4504-9BD9-9945DDB9DD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23B18-DE08-48D7-9AB0-D58A79903E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954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78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CA7E6-A857-4D60-9CBD-F94E1E3C01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15493-7A83-49EC-9D7C-A8DA821647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B297A-7D85-4DB7-9696-7EAC8BD2D9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E7BE3-D23A-4AA9-98BF-613E87F3BD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B8CD9-1ED5-4F2C-B9F0-C5EC388185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33BC0-1B8B-4C1B-B7E2-B832EC8B95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FEBD2-4728-44B2-9523-2B17C4D5F7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6413" y="762000"/>
            <a:ext cx="1370012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41613" y="762000"/>
            <a:ext cx="3962400" cy="4953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D8A48-59EF-4D9B-BCB7-B8C6C4A6F8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24700" y="5334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5400" y="5334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BB823-7149-444C-9554-63611A0C34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5334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95400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7800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0B64D-CD3C-46E5-98DB-DCF83CC951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5334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295400" y="19050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257800" y="19050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1295400" y="40386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31D9F-C852-4E87-ACF7-3FF0D570C1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5334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95400" y="19050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5400" y="40386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F91B4-0B46-4223-BC1D-AE925A2FB4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5334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95400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5257800" y="1905000"/>
            <a:ext cx="38100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A76F9-1F19-4403-847B-491B8E9698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5334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95400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257800" y="19050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257800" y="40386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B2EF4-9162-40C5-826E-9487EACB46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33800" y="2135188"/>
            <a:ext cx="5181600" cy="1827212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33800" y="4038600"/>
            <a:ext cx="5176838" cy="10668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248400"/>
            <a:ext cx="1905000" cy="457200"/>
          </a:xfrm>
        </p:spPr>
        <p:txBody>
          <a:bodyPr/>
          <a:lstStyle>
            <a:lvl1pPr>
              <a:defRPr sz="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62200" y="6248400"/>
            <a:ext cx="4343400" cy="457200"/>
          </a:xfr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fld id="{D2DF5F12-D266-4628-B61F-24B846BF58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7425F-F60D-423E-A66B-09926C1BE4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CC8B4-C0E1-41B5-84BA-B635CB61A0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05000" y="1447800"/>
            <a:ext cx="33909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48300" y="1447800"/>
            <a:ext cx="33909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D2942-99B0-4EAC-8BA2-21548834FF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03986-EA98-476D-836B-790FA61ACA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60817-E63D-4D53-A401-3E574BF345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D7D45-09CE-4C6E-AFDC-A8EBC8CBF5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30DDA-7C08-4B6E-9E71-F8B9F1D484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F10CC-A19A-4754-B18C-F1067E4747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70ABE-661E-4547-BFC4-CB2FA7BE24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D9668-372F-4389-A525-CB86B40C04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05650" y="228600"/>
            <a:ext cx="173355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05000" y="228600"/>
            <a:ext cx="504825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2D5DC-F98F-4081-B384-0E943B507A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Нажмите кнопку, чтобы изменить стиль основного заголовка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Нажмите кнопку, чтобы изменить стиль основного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72294-4746-4C9C-8853-44C12F7E75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C55F3-FC6A-4A4A-A088-F54BC04E0F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48775-E389-4E14-B046-0D25E4C896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5AC63-08A7-4514-88A3-E551C34CD3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6B034-9915-47CE-92C2-A80C221C61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0887A-73E4-4323-B09C-2B18091221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4476B-922D-4212-9BF8-8360AA6471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AC842-E691-44D0-B114-8A20632F3D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643D5-8652-46E3-883E-5E9E0C862B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C4D4E-A8C4-43F7-9F86-0B5EB057BA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C529D-22B6-441C-A552-5CDEB1F135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C3233-DFCE-48A4-8201-A8350A416C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33800" y="2135188"/>
            <a:ext cx="5181600" cy="1827212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33800" y="4038600"/>
            <a:ext cx="5176838" cy="10668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248400"/>
            <a:ext cx="1905000" cy="457200"/>
          </a:xfrm>
        </p:spPr>
        <p:txBody>
          <a:bodyPr/>
          <a:lstStyle>
            <a:lvl1pPr>
              <a:defRPr sz="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62200" y="6248400"/>
            <a:ext cx="4343400" cy="457200"/>
          </a:xfr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fld id="{C40E5780-E3C3-463F-B763-6CD6A09F41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FC488-CAC7-4F91-9820-33E20B7DBD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F5CA5-93FC-41FD-AEB3-CE9E4DBDF9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05000" y="1447800"/>
            <a:ext cx="33909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48300" y="1447800"/>
            <a:ext cx="33909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B19C5-EDEA-4F7F-BFED-DFE8150FF9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1900B-E55A-4682-8C95-9A98E8F862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EE98A-9030-4A17-B729-0819967B38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741613" y="1828800"/>
            <a:ext cx="2665412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59425" y="1828800"/>
            <a:ext cx="2667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752E6-492B-4B73-8AA2-4408E9F936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ACCD8-2411-4DB0-AB90-BFB03F12C4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0D03C-8A2A-41CF-8148-FEAE15ABAA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00BFF-344A-4037-96EF-D6C27A7F2B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92D9C-EF97-4281-9A3F-22ACB470D9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05650" y="228600"/>
            <a:ext cx="173355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05000" y="228600"/>
            <a:ext cx="504825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00032-1234-4F3B-A9E7-79F23ADBC9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Нажмите кнопку, чтобы изменить стиль основного заголовка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Нажмите кнопку, чтобы изменить стиль основного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E96EA-648A-4E91-8188-B16C0A1118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C73A2-42CA-4B6A-AC0A-A68F530763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B4346-E266-4533-B35C-3A41AA9CC3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46361-6EF3-4C83-9BA4-464CD52378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62028-67FC-4FB0-B48E-45A2F45CAD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0CFB02-1CB5-4D75-B036-018CF28C67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C22A3-EF97-42D0-B3CF-8A312886D8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2C94B-32C2-4254-919B-B216B611A7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1D5BD-8F78-4372-9CD2-58A1337FB8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D049C-7989-40B9-BCF2-07C03780A5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2EB19-9BB3-41CE-AD88-9FEDB9BE04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DD634-D9FE-40AD-B567-293F2C53EB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04800" y="533400"/>
            <a:ext cx="8458200" cy="5791200"/>
          </a:xfrm>
          <a:prstGeom prst="rect">
            <a:avLst/>
          </a:prstGeom>
          <a:solidFill>
            <a:srgbClr val="FFFFFF">
              <a:alpha val="80000"/>
            </a:srgbClr>
          </a:solidFill>
          <a:ln w="38100" cap="sq">
            <a:solidFill>
              <a:srgbClr val="5C2305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ru-RU">
              <a:cs typeface="+mn-cs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33400" y="762000"/>
            <a:ext cx="8001000" cy="5334000"/>
          </a:xfrm>
          <a:prstGeom prst="rect">
            <a:avLst/>
          </a:prstGeom>
          <a:noFill/>
          <a:ln w="76200" cap="sq">
            <a:solidFill>
              <a:srgbClr val="FFFF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ru-RU">
              <a:cs typeface="+mn-cs"/>
            </a:endParaRP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741613" y="1370013"/>
            <a:ext cx="5484812" cy="2133600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/>
              <a:t>Нажмите кнопку, чтобы изменить стиль основного заголовка</a:t>
            </a: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1613" y="3581400"/>
            <a:ext cx="5486400" cy="1058863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Нажмите кнопку, чтобы изменить стили основного текста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C6253-1328-493D-9016-89DEF15048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DB17F-3858-4884-9164-9C7E77C44D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CF819-C3FC-4D44-8C1D-A351C4F8E0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741613" y="1752600"/>
            <a:ext cx="2665412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59425" y="1752600"/>
            <a:ext cx="2667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0C88E-973F-4172-BA5B-33AC48F5FA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CE716-7496-47FF-8E7F-8F08C6C9D3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648C2-CC34-4C60-9996-E78D3B05D3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dt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F88A9-5E99-48A4-9D0B-1FD116C6DD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0AF9D-A08F-40BF-881A-D74A35572A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9D0AC-0ADC-4A07-AF59-7E56473DDC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996C6-D18C-4111-93D2-69F755B392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A2B79-6E8B-4C42-AF53-ABA30B14FD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48450" y="838200"/>
            <a:ext cx="1581150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05000" y="838200"/>
            <a:ext cx="4591050" cy="5105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3E896-159C-4103-8B1A-8CFE70B369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33800" y="2135188"/>
            <a:ext cx="5181600" cy="1827212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33800" y="4038600"/>
            <a:ext cx="5176838" cy="10668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248400"/>
            <a:ext cx="1905000" cy="457200"/>
          </a:xfrm>
        </p:spPr>
        <p:txBody>
          <a:bodyPr/>
          <a:lstStyle>
            <a:lvl1pPr>
              <a:defRPr sz="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62200" y="6248400"/>
            <a:ext cx="4343400" cy="457200"/>
          </a:xfr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fld id="{D5C61C1C-6A19-4621-8AEC-DDC3C60005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F9BDA-4288-4ACA-8808-13464ACC6E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D6D59-C7A9-41E3-A0C4-11E4582205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DE8DD-8119-4416-8BF0-BE165C8A27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05000" y="1447800"/>
            <a:ext cx="33909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48300" y="1447800"/>
            <a:ext cx="33909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2A946-1C9D-42B6-9AD5-3A2C3573F5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21440B-4DF7-475E-BE36-0BE47641A7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66164-0226-46D4-AFE3-BE7AA2C4FD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8E61A-355D-4A5E-9859-58E59F3B70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8D67D-8C7C-4AA2-A635-198D367A20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2D8D6-6223-4A39-A1B0-AEC5999C98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BEC92-C6B7-426A-855B-C256A61DD6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05650" y="228600"/>
            <a:ext cx="173355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05000" y="228600"/>
            <a:ext cx="504825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FD79ED-70E1-49C4-9487-29D169DAFF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752600"/>
            <a:ext cx="5486400" cy="838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2743200"/>
            <a:ext cx="5486400" cy="4572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48862-D831-4ED7-8D51-8131CB27B3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1737C-6E23-4175-A2A5-6336394B9C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2F485-ADB5-459E-A827-185D41EE28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3A18B-01EA-48D4-BCF6-FC722C9877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741613" y="1828800"/>
            <a:ext cx="2665412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59425" y="1828800"/>
            <a:ext cx="2667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C041F-1914-4480-B012-DDE662A2F4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40D48-97CA-41B1-A330-5F88FBFEAC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43C05-3CA5-4E13-A3FD-E787DAD6C4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523E6-B7FB-4F76-8CA1-6558F6267C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A9844-9F6F-4439-9E2B-D4AC62707C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33194-6EF0-451E-A1BC-22782E114A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47C37-9B3E-4186-9DE5-B8ADA6DA80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6413" y="762000"/>
            <a:ext cx="1370012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41613" y="762000"/>
            <a:ext cx="3962400" cy="4953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C4E52-45A8-4F3F-BF24-E57415023D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Нажмите кнопку, чтобы изменить стиль основного заголовка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Нажмите кнопку, чтобы изменить стиль основного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B0E7F-5B2D-4A99-B1F6-287BD1F813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227E0-04D3-4627-AF9B-843377BE1B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07154-2EC0-479B-B90C-49D85C1D1C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4AA22-DD90-448B-8F1B-B4C422D81D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71BF3-AC87-4EA7-AB8C-24AA005325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56BF0-F509-457B-8FD2-C3EDC41A2E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759F6-66ED-4AE9-8039-9ADE25B5C6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74114-D21B-4F23-BE80-3A120A2257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01E417-EDA3-4E47-AC42-283BCEE26A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1029F-0E74-4BB1-946B-1274873B9D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2BC76-C7F9-4277-AD4C-4662389F29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A9AB0-B40A-4D9F-946E-E98160903B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12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17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6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slideLayout" Target="../slideLayouts/slideLayout11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1613" y="762000"/>
            <a:ext cx="54848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1613" y="1828800"/>
            <a:ext cx="5484812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588645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solidFill>
                  <a:srgbClr val="79551B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88645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>
                <a:solidFill>
                  <a:srgbClr val="79551B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588645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79551B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97F006-1CEA-4327-8968-EDAF19E893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3" r:id="rId1"/>
    <p:sldLayoutId id="2147483717" r:id="rId2"/>
    <p:sldLayoutId id="2147483716" r:id="rId3"/>
    <p:sldLayoutId id="2147483715" r:id="rId4"/>
    <p:sldLayoutId id="2147483714" r:id="rId5"/>
    <p:sldLayoutId id="2147483713" r:id="rId6"/>
    <p:sldLayoutId id="2147483712" r:id="rId7"/>
    <p:sldLayoutId id="2147483711" r:id="rId8"/>
    <p:sldLayoutId id="2147483710" r:id="rId9"/>
    <p:sldLayoutId id="2147483709" r:id="rId10"/>
    <p:sldLayoutId id="214748370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79551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79551B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79551B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79551B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618" name="Group 2"/>
          <p:cNvGrpSpPr>
            <a:grpSpLocks/>
          </p:cNvGrpSpPr>
          <p:nvPr/>
        </p:nvGrpSpPr>
        <p:grpSpPr bwMode="auto">
          <a:xfrm>
            <a:off x="0" y="0"/>
            <a:ext cx="1539875" cy="6856413"/>
            <a:chOff x="0" y="0"/>
            <a:chExt cx="970" cy="4319"/>
          </a:xfrm>
        </p:grpSpPr>
        <p:sp>
          <p:nvSpPr>
            <p:cNvPr id="6451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768" cy="4319"/>
            </a:xfrm>
            <a:prstGeom prst="rect">
              <a:avLst/>
            </a:prstGeom>
            <a:blipFill dpi="0" rotWithShape="0">
              <a:blip r:embed="rId18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4516" name="Rectangle 4"/>
            <p:cNvSpPr>
              <a:spLocks noChangeArrowheads="1"/>
            </p:cNvSpPr>
            <p:nvPr/>
          </p:nvSpPr>
          <p:spPr bwMode="auto">
            <a:xfrm>
              <a:off x="768" y="0"/>
              <a:ext cx="192" cy="43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4517" name="Rectangle 5"/>
            <p:cNvSpPr>
              <a:spLocks noChangeArrowheads="1"/>
            </p:cNvSpPr>
            <p:nvPr/>
          </p:nvSpPr>
          <p:spPr bwMode="auto">
            <a:xfrm>
              <a:off x="192" y="240"/>
              <a:ext cx="576" cy="2064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4518" name="Rectangle 6"/>
            <p:cNvSpPr>
              <a:spLocks noChangeArrowheads="1"/>
            </p:cNvSpPr>
            <p:nvPr/>
          </p:nvSpPr>
          <p:spPr bwMode="auto">
            <a:xfrm>
              <a:off x="0" y="960"/>
              <a:ext cx="768" cy="528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 b="0">
                <a:latin typeface="Times New Roman" pitchFamily="18" charset="0"/>
                <a:cs typeface="+mn-cs"/>
              </a:endParaRPr>
            </a:p>
          </p:txBody>
        </p:sp>
        <p:sp>
          <p:nvSpPr>
            <p:cNvPr id="64519" name="Rectangle 7"/>
            <p:cNvSpPr>
              <a:spLocks noChangeArrowheads="1"/>
            </p:cNvSpPr>
            <p:nvPr/>
          </p:nvSpPr>
          <p:spPr bwMode="auto">
            <a:xfrm>
              <a:off x="480" y="432"/>
              <a:ext cx="144" cy="3792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4520" name="Oval 8"/>
            <p:cNvSpPr>
              <a:spLocks noChangeArrowheads="1"/>
            </p:cNvSpPr>
            <p:nvPr/>
          </p:nvSpPr>
          <p:spPr bwMode="auto">
            <a:xfrm>
              <a:off x="0" y="672"/>
              <a:ext cx="672" cy="624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 b="0">
                <a:latin typeface="Times New Roman" pitchFamily="18" charset="0"/>
                <a:cs typeface="+mn-cs"/>
              </a:endParaRPr>
            </a:p>
          </p:txBody>
        </p:sp>
        <p:sp>
          <p:nvSpPr>
            <p:cNvPr id="64521" name="Rectangle 9"/>
            <p:cNvSpPr>
              <a:spLocks noChangeArrowheads="1"/>
            </p:cNvSpPr>
            <p:nvPr/>
          </p:nvSpPr>
          <p:spPr bwMode="auto">
            <a:xfrm>
              <a:off x="0" y="3024"/>
              <a:ext cx="528" cy="96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 b="0">
                <a:latin typeface="Times New Roman" pitchFamily="18" charset="0"/>
                <a:cs typeface="+mn-cs"/>
              </a:endParaRPr>
            </a:p>
          </p:txBody>
        </p:sp>
        <p:sp>
          <p:nvSpPr>
            <p:cNvPr id="64522" name="Rectangle 10"/>
            <p:cNvSpPr>
              <a:spLocks noChangeArrowheads="1"/>
            </p:cNvSpPr>
            <p:nvPr/>
          </p:nvSpPr>
          <p:spPr bwMode="auto">
            <a:xfrm>
              <a:off x="0" y="3216"/>
              <a:ext cx="528" cy="96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 b="0">
                <a:latin typeface="Times New Roman" pitchFamily="18" charset="0"/>
                <a:cs typeface="+mn-cs"/>
              </a:endParaRPr>
            </a:p>
          </p:txBody>
        </p:sp>
        <p:sp>
          <p:nvSpPr>
            <p:cNvPr id="64523" name="Rectangle 11"/>
            <p:cNvSpPr>
              <a:spLocks noChangeArrowheads="1"/>
            </p:cNvSpPr>
            <p:nvPr/>
          </p:nvSpPr>
          <p:spPr bwMode="auto">
            <a:xfrm>
              <a:off x="0" y="3408"/>
              <a:ext cx="528" cy="96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 b="0">
                <a:latin typeface="Times New Roman" pitchFamily="18" charset="0"/>
                <a:cs typeface="+mn-cs"/>
              </a:endParaRPr>
            </a:p>
          </p:txBody>
        </p:sp>
        <p:sp>
          <p:nvSpPr>
            <p:cNvPr id="64524" name="Arc 12"/>
            <p:cNvSpPr>
              <a:spLocks/>
            </p:cNvSpPr>
            <p:nvPr/>
          </p:nvSpPr>
          <p:spPr bwMode="auto">
            <a:xfrm>
              <a:off x="768" y="2259"/>
              <a:ext cx="202" cy="1154"/>
            </a:xfrm>
            <a:custGeom>
              <a:avLst/>
              <a:gdLst>
                <a:gd name="G0" fmla="+- 754 0 0"/>
                <a:gd name="G1" fmla="+- 21600 0 0"/>
                <a:gd name="G2" fmla="+- 21600 0 0"/>
                <a:gd name="T0" fmla="*/ 0 w 22354"/>
                <a:gd name="T1" fmla="*/ 13 h 43200"/>
                <a:gd name="T2" fmla="*/ 754 w 22354"/>
                <a:gd name="T3" fmla="*/ 43200 h 43200"/>
                <a:gd name="T4" fmla="*/ 754 w 2235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54" h="43200" fill="none" extrusionOk="0">
                  <a:moveTo>
                    <a:pt x="0" y="13"/>
                  </a:moveTo>
                  <a:cubicBezTo>
                    <a:pt x="251" y="4"/>
                    <a:pt x="502" y="-1"/>
                    <a:pt x="754" y="0"/>
                  </a:cubicBezTo>
                  <a:cubicBezTo>
                    <a:pt x="12683" y="0"/>
                    <a:pt x="22354" y="9670"/>
                    <a:pt x="22354" y="21600"/>
                  </a:cubicBezTo>
                  <a:cubicBezTo>
                    <a:pt x="22354" y="33529"/>
                    <a:pt x="12683" y="43199"/>
                    <a:pt x="754" y="43200"/>
                  </a:cubicBezTo>
                </a:path>
                <a:path w="22354" h="43200" stroke="0" extrusionOk="0">
                  <a:moveTo>
                    <a:pt x="0" y="13"/>
                  </a:moveTo>
                  <a:cubicBezTo>
                    <a:pt x="251" y="4"/>
                    <a:pt x="502" y="-1"/>
                    <a:pt x="754" y="0"/>
                  </a:cubicBezTo>
                  <a:cubicBezTo>
                    <a:pt x="12683" y="0"/>
                    <a:pt x="22354" y="9670"/>
                    <a:pt x="22354" y="21600"/>
                  </a:cubicBezTo>
                  <a:cubicBezTo>
                    <a:pt x="22354" y="33529"/>
                    <a:pt x="12683" y="43199"/>
                    <a:pt x="754" y="43200"/>
                  </a:cubicBezTo>
                  <a:lnTo>
                    <a:pt x="754" y="21600"/>
                  </a:ln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64525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1620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4527" name="Rectangle 1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50000"/>
              </a:spcBef>
              <a:defRPr sz="14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4528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4529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4B72C823-CF4D-4F5C-ABD7-7CAE982A44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2" r:id="rId1"/>
    <p:sldLayoutId id="2147483812" r:id="rId2"/>
    <p:sldLayoutId id="2147483811" r:id="rId3"/>
    <p:sldLayoutId id="2147483810" r:id="rId4"/>
    <p:sldLayoutId id="2147483809" r:id="rId5"/>
    <p:sldLayoutId id="2147483808" r:id="rId6"/>
    <p:sldLayoutId id="2147483807" r:id="rId7"/>
    <p:sldLayoutId id="2147483806" r:id="rId8"/>
    <p:sldLayoutId id="2147483805" r:id="rId9"/>
    <p:sldLayoutId id="2147483804" r:id="rId10"/>
    <p:sldLayoutId id="2147483803" r:id="rId11"/>
    <p:sldLayoutId id="2147483802" r:id="rId12"/>
    <p:sldLayoutId id="2147483801" r:id="rId13"/>
    <p:sldLayoutId id="2147483800" r:id="rId14"/>
    <p:sldLayoutId id="2147483799" r:id="rId15"/>
    <p:sldLayoutId id="2147483798" r:id="rId1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5" grpId="0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228600"/>
            <a:ext cx="6934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1447800"/>
            <a:ext cx="6934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95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438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A0DE229C-4603-4CB9-8E99-C356478E6A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4" r:id="rId1"/>
    <p:sldLayoutId id="2147483727" r:id="rId2"/>
    <p:sldLayoutId id="2147483726" r:id="rId3"/>
    <p:sldLayoutId id="2147483725" r:id="rId4"/>
    <p:sldLayoutId id="2147483724" r:id="rId5"/>
    <p:sldLayoutId id="2147483723" r:id="rId6"/>
    <p:sldLayoutId id="2147483722" r:id="rId7"/>
    <p:sldLayoutId id="2147483721" r:id="rId8"/>
    <p:sldLayoutId id="2147483720" r:id="rId9"/>
    <p:sldLayoutId id="2147483719" r:id="rId10"/>
    <p:sldLayoutId id="214748371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lnSpc>
          <a:spcPts val="2400"/>
        </a:lnSpc>
        <a:spcBef>
          <a:spcPts val="16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ts val="2400"/>
        </a:lnSpc>
        <a:spcBef>
          <a:spcPts val="16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ts val="2400"/>
        </a:lnSpc>
        <a:spcBef>
          <a:spcPts val="16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ts val="2400"/>
        </a:lnSpc>
        <a:spcBef>
          <a:spcPts val="16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стиль основного заголовка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стили основного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FE3FD64D-238C-497C-806A-F79A3DECF7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737" r:id="rId2"/>
    <p:sldLayoutId id="2147483736" r:id="rId3"/>
    <p:sldLayoutId id="2147483735" r:id="rId4"/>
    <p:sldLayoutId id="2147483734" r:id="rId5"/>
    <p:sldLayoutId id="2147483733" r:id="rId6"/>
    <p:sldLayoutId id="2147483732" r:id="rId7"/>
    <p:sldLayoutId id="2147483731" r:id="rId8"/>
    <p:sldLayoutId id="2147483730" r:id="rId9"/>
    <p:sldLayoutId id="2147483729" r:id="rId10"/>
    <p:sldLayoutId id="214748372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228600"/>
            <a:ext cx="6934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1447800"/>
            <a:ext cx="6934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95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438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60148D45-1FE6-45B6-A6E1-5E90E2969F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6" r:id="rId1"/>
    <p:sldLayoutId id="2147483747" r:id="rId2"/>
    <p:sldLayoutId id="2147483746" r:id="rId3"/>
    <p:sldLayoutId id="2147483745" r:id="rId4"/>
    <p:sldLayoutId id="2147483744" r:id="rId5"/>
    <p:sldLayoutId id="2147483743" r:id="rId6"/>
    <p:sldLayoutId id="2147483742" r:id="rId7"/>
    <p:sldLayoutId id="2147483741" r:id="rId8"/>
    <p:sldLayoutId id="2147483740" r:id="rId9"/>
    <p:sldLayoutId id="2147483739" r:id="rId10"/>
    <p:sldLayoutId id="214748373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lnSpc>
          <a:spcPts val="2400"/>
        </a:lnSpc>
        <a:spcBef>
          <a:spcPts val="16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ts val="2400"/>
        </a:lnSpc>
        <a:spcBef>
          <a:spcPts val="16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ts val="2400"/>
        </a:lnSpc>
        <a:spcBef>
          <a:spcPts val="16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ts val="2400"/>
        </a:lnSpc>
        <a:spcBef>
          <a:spcPts val="16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стиль основного заголовка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стили основного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0EFF1301-7037-4EA5-94EA-BD0B5182D8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757" r:id="rId2"/>
    <p:sldLayoutId id="2147483756" r:id="rId3"/>
    <p:sldLayoutId id="2147483755" r:id="rId4"/>
    <p:sldLayoutId id="2147483754" r:id="rId5"/>
    <p:sldLayoutId id="2147483753" r:id="rId6"/>
    <p:sldLayoutId id="2147483752" r:id="rId7"/>
    <p:sldLayoutId id="2147483751" r:id="rId8"/>
    <p:sldLayoutId id="2147483750" r:id="rId9"/>
    <p:sldLayoutId id="2147483749" r:id="rId10"/>
    <p:sldLayoutId id="214748374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304800" y="533400"/>
            <a:ext cx="8458200" cy="5791200"/>
          </a:xfrm>
          <a:prstGeom prst="rect">
            <a:avLst/>
          </a:prstGeom>
          <a:solidFill>
            <a:srgbClr val="FFFFFF">
              <a:alpha val="80000"/>
            </a:srgbClr>
          </a:solidFill>
          <a:ln w="38100" cap="sq">
            <a:solidFill>
              <a:srgbClr val="5C2305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ru-RU">
              <a:cs typeface="+mn-cs"/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533400" y="762000"/>
            <a:ext cx="8001000" cy="5334000"/>
          </a:xfrm>
          <a:prstGeom prst="rect">
            <a:avLst/>
          </a:prstGeom>
          <a:noFill/>
          <a:ln w="76200" cap="sq">
            <a:solidFill>
              <a:srgbClr val="FFFF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ru-RU">
              <a:cs typeface="+mn-cs"/>
            </a:endParaRP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838200"/>
            <a:ext cx="6324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стиль основного заголовка</a:t>
            </a:r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1613" y="1752600"/>
            <a:ext cx="5484812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стили основного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415088"/>
            <a:ext cx="739775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kumimoji="1" sz="10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D5A043D6-8E74-400F-87ED-AB036685A7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15088"/>
            <a:ext cx="44196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kumimoji="1" sz="10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44" name="Rectangle 8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905000" y="6415088"/>
            <a:ext cx="159385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kumimoji="1" sz="10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767" r:id="rId2"/>
    <p:sldLayoutId id="2147483766" r:id="rId3"/>
    <p:sldLayoutId id="2147483765" r:id="rId4"/>
    <p:sldLayoutId id="2147483764" r:id="rId5"/>
    <p:sldLayoutId id="2147483763" r:id="rId6"/>
    <p:sldLayoutId id="2147483762" r:id="rId7"/>
    <p:sldLayoutId id="2147483761" r:id="rId8"/>
    <p:sldLayoutId id="2147483760" r:id="rId9"/>
    <p:sldLayoutId id="2147483759" r:id="rId10"/>
    <p:sldLayoutId id="2147483758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2200">
          <a:solidFill>
            <a:srgbClr val="5C2305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2000">
          <a:solidFill>
            <a:srgbClr val="5C2305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rgbClr val="5C2305"/>
        </a:buClr>
        <a:buChar char="•"/>
        <a:defRPr kumimoji="1">
          <a:solidFill>
            <a:srgbClr val="5C2305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1600">
          <a:solidFill>
            <a:srgbClr val="5C2305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1400">
          <a:solidFill>
            <a:srgbClr val="5C2305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1400">
          <a:solidFill>
            <a:srgbClr val="5C2305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1400">
          <a:solidFill>
            <a:srgbClr val="5C2305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1400">
          <a:solidFill>
            <a:srgbClr val="5C2305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1400">
          <a:solidFill>
            <a:srgbClr val="5C2305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228600"/>
            <a:ext cx="6934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1447800"/>
            <a:ext cx="6934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95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438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5E9A4E58-ECBB-41FE-9227-CB11DA8126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9" r:id="rId1"/>
    <p:sldLayoutId id="2147483777" r:id="rId2"/>
    <p:sldLayoutId id="2147483776" r:id="rId3"/>
    <p:sldLayoutId id="2147483775" r:id="rId4"/>
    <p:sldLayoutId id="2147483774" r:id="rId5"/>
    <p:sldLayoutId id="2147483773" r:id="rId6"/>
    <p:sldLayoutId id="2147483772" r:id="rId7"/>
    <p:sldLayoutId id="2147483771" r:id="rId8"/>
    <p:sldLayoutId id="2147483770" r:id="rId9"/>
    <p:sldLayoutId id="2147483769" r:id="rId10"/>
    <p:sldLayoutId id="214748376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lnSpc>
          <a:spcPts val="2400"/>
        </a:lnSpc>
        <a:spcBef>
          <a:spcPts val="16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ts val="2400"/>
        </a:lnSpc>
        <a:spcBef>
          <a:spcPts val="16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ts val="2400"/>
        </a:lnSpc>
        <a:spcBef>
          <a:spcPts val="16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ts val="2400"/>
        </a:lnSpc>
        <a:spcBef>
          <a:spcPts val="16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1613" y="762000"/>
            <a:ext cx="54848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1613" y="1828800"/>
            <a:ext cx="5484812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588645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solidFill>
                  <a:srgbClr val="79551B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88645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>
                <a:solidFill>
                  <a:srgbClr val="79551B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588645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79551B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A8DB85B-ED36-43B5-AB2F-BEFD27B994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0" r:id="rId1"/>
    <p:sldLayoutId id="2147483787" r:id="rId2"/>
    <p:sldLayoutId id="2147483786" r:id="rId3"/>
    <p:sldLayoutId id="2147483785" r:id="rId4"/>
    <p:sldLayoutId id="2147483784" r:id="rId5"/>
    <p:sldLayoutId id="2147483783" r:id="rId6"/>
    <p:sldLayoutId id="2147483782" r:id="rId7"/>
    <p:sldLayoutId id="2147483781" r:id="rId8"/>
    <p:sldLayoutId id="2147483780" r:id="rId9"/>
    <p:sldLayoutId id="2147483779" r:id="rId10"/>
    <p:sldLayoutId id="214748377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79551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79551B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79551B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79551B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стиль основного заголовка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стили основного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2C85CCD2-0F5E-4C31-A4E0-8C80153F81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797" r:id="rId2"/>
    <p:sldLayoutId id="2147483796" r:id="rId3"/>
    <p:sldLayoutId id="2147483795" r:id="rId4"/>
    <p:sldLayoutId id="2147483794" r:id="rId5"/>
    <p:sldLayoutId id="2147483793" r:id="rId6"/>
    <p:sldLayoutId id="2147483792" r:id="rId7"/>
    <p:sldLayoutId id="2147483791" r:id="rId8"/>
    <p:sldLayoutId id="2147483790" r:id="rId9"/>
    <p:sldLayoutId id="2147483789" r:id="rId10"/>
    <p:sldLayoutId id="214748378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0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14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0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0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jpeg"/><Relationship Id="rId18" Type="http://schemas.openxmlformats.org/officeDocument/2006/relationships/image" Target="../media/image49.jpeg"/><Relationship Id="rId3" Type="http://schemas.openxmlformats.org/officeDocument/2006/relationships/image" Target="../media/image34.jpeg"/><Relationship Id="rId21" Type="http://schemas.openxmlformats.org/officeDocument/2006/relationships/image" Target="../media/image52.jpeg"/><Relationship Id="rId7" Type="http://schemas.openxmlformats.org/officeDocument/2006/relationships/image" Target="../media/image38.jpeg"/><Relationship Id="rId12" Type="http://schemas.openxmlformats.org/officeDocument/2006/relationships/image" Target="../media/image43.jpeg"/><Relationship Id="rId17" Type="http://schemas.openxmlformats.org/officeDocument/2006/relationships/image" Target="../media/image48.jpeg"/><Relationship Id="rId2" Type="http://schemas.openxmlformats.org/officeDocument/2006/relationships/image" Target="../media/image33.jpeg"/><Relationship Id="rId16" Type="http://schemas.openxmlformats.org/officeDocument/2006/relationships/image" Target="../media/image47.jpeg"/><Relationship Id="rId20" Type="http://schemas.openxmlformats.org/officeDocument/2006/relationships/image" Target="../media/image51.jpeg"/><Relationship Id="rId1" Type="http://schemas.openxmlformats.org/officeDocument/2006/relationships/slideLayout" Target="../slideLayouts/slideLayout101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6.jpeg"/><Relationship Id="rId15" Type="http://schemas.openxmlformats.org/officeDocument/2006/relationships/image" Target="../media/image46.jpeg"/><Relationship Id="rId23" Type="http://schemas.openxmlformats.org/officeDocument/2006/relationships/image" Target="../media/image54.jpeg"/><Relationship Id="rId10" Type="http://schemas.openxmlformats.org/officeDocument/2006/relationships/image" Target="../media/image41.jpeg"/><Relationship Id="rId19" Type="http://schemas.openxmlformats.org/officeDocument/2006/relationships/image" Target="../media/image50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Relationship Id="rId14" Type="http://schemas.openxmlformats.org/officeDocument/2006/relationships/image" Target="../media/image45.jpeg"/><Relationship Id="rId22" Type="http://schemas.openxmlformats.org/officeDocument/2006/relationships/image" Target="../media/image5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0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0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10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0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loserdie.ru/" TargetMode="External"/><Relationship Id="rId2" Type="http://schemas.openxmlformats.org/officeDocument/2006/relationships/hyperlink" Target="http://stud24.ru/" TargetMode="External"/><Relationship Id="rId1" Type="http://schemas.openxmlformats.org/officeDocument/2006/relationships/slideLayout" Target="../slideLayouts/slideLayout10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0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0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6013" y="981075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yrillicOld" pitchFamily="2" charset="0"/>
              </a:rPr>
              <a:t>Милосердие</a:t>
            </a:r>
            <a:endParaRPr lang="ru-RU" sz="5400" dirty="0">
              <a:latin typeface="CyrillicOld" pitchFamily="2" charset="0"/>
            </a:endParaRPr>
          </a:p>
        </p:txBody>
      </p:sp>
      <p:sp>
        <p:nvSpPr>
          <p:cNvPr id="12902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19700" y="4437063"/>
            <a:ext cx="3771900" cy="1582737"/>
          </a:xfrm>
        </p:spPr>
        <p:txBody>
          <a:bodyPr/>
          <a:lstStyle/>
          <a:p>
            <a:pPr eaLnBrk="1" hangingPunct="1"/>
            <a:r>
              <a:rPr lang="ru-RU" sz="2800" smtClean="0"/>
              <a:t>Выполнила:</a:t>
            </a:r>
          </a:p>
          <a:p>
            <a:pPr eaLnBrk="1" hangingPunct="1"/>
            <a:r>
              <a:rPr lang="ru-RU" sz="2800" smtClean="0"/>
              <a:t> Айкова В.В</a:t>
            </a:r>
          </a:p>
          <a:p>
            <a:pPr eaLnBrk="1" hangingPunct="1"/>
            <a:r>
              <a:rPr lang="ru-RU" sz="2800" smtClean="0"/>
              <a:t>группы: С-12(2)</a:t>
            </a:r>
          </a:p>
        </p:txBody>
      </p:sp>
      <p:pic>
        <p:nvPicPr>
          <p:cNvPr id="1290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484313"/>
            <a:ext cx="3792537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115888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Святой Дорофей о милостыне</a:t>
            </a:r>
          </a:p>
        </p:txBody>
      </p:sp>
      <p:sp>
        <p:nvSpPr>
          <p:cNvPr id="138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196975"/>
            <a:ext cx="7772400" cy="5472113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endParaRPr lang="ru-RU" smtClean="0"/>
          </a:p>
        </p:txBody>
      </p:sp>
      <p:pic>
        <p:nvPicPr>
          <p:cNvPr id="13824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125538"/>
            <a:ext cx="4002088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1263" y="1125538"/>
            <a:ext cx="3986212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>
                <a:solidFill>
                  <a:srgbClr val="FFFF00"/>
                </a:solidFill>
              </a:rPr>
              <a:t>В Древней Руси</a:t>
            </a:r>
          </a:p>
        </p:txBody>
      </p:sp>
      <p:sp>
        <p:nvSpPr>
          <p:cNvPr id="1392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ru-RU" sz="2000" smtClean="0"/>
              <a:t>В Древней Руси доброта, добродетель также проявлялась как покровительство более сильного слабому. В семейных отношениях требовалось уважение к родителям и любовь к младшим и ровесникам. Зачатки милосердия на данном этапе развития общества имелись, но они предполагали наличие сильного и слабого.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endParaRPr lang="ru-RU" sz="2000" smtClean="0"/>
          </a:p>
        </p:txBody>
      </p:sp>
      <p:pic>
        <p:nvPicPr>
          <p:cNvPr id="6146" name="Picture 2" descr="C:\Users\днс\Downloads\103639_7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572000" y="3432168"/>
            <a:ext cx="3672408" cy="342583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Заголовок 1"/>
          <p:cNvSpPr>
            <a:spLocks noGrp="1"/>
          </p:cNvSpPr>
          <p:nvPr>
            <p:ph type="title"/>
          </p:nvPr>
        </p:nvSpPr>
        <p:spPr>
          <a:xfrm>
            <a:off x="1295400" y="533400"/>
            <a:ext cx="6877050" cy="950913"/>
          </a:xfrm>
        </p:spPr>
        <p:txBody>
          <a:bodyPr/>
          <a:lstStyle/>
          <a:p>
            <a:pPr eaLnBrk="1" hangingPunct="1"/>
            <a:endParaRPr lang="ru-RU" smtClean="0">
              <a:solidFill>
                <a:srgbClr val="FFFF00"/>
              </a:solidFill>
            </a:endParaRPr>
          </a:p>
        </p:txBody>
      </p:sp>
      <p:sp>
        <p:nvSpPr>
          <p:cNvPr id="140290" name="Объект 2"/>
          <p:cNvSpPr>
            <a:spLocks noGrp="1"/>
          </p:cNvSpPr>
          <p:nvPr>
            <p:ph idx="1"/>
          </p:nvPr>
        </p:nvSpPr>
        <p:spPr>
          <a:xfrm>
            <a:off x="1116013" y="2674938"/>
            <a:ext cx="7772400" cy="4114800"/>
          </a:xfrm>
        </p:spPr>
        <p:txBody>
          <a:bodyPr/>
          <a:lstStyle/>
          <a:p>
            <a:pPr eaLnBrk="1" hangingPunct="1"/>
            <a:r>
              <a:rPr lang="ru-RU" sz="2000" smtClean="0"/>
              <a:t>В средневековый период человек перестал являться общественной и духовной ценностью, несмотря на то, что церковь имела большое влияние на формирование общественных норм.</a:t>
            </a:r>
          </a:p>
          <a:p>
            <a:pPr eaLnBrk="1" hangingPunct="1"/>
            <a:r>
              <a:rPr lang="ru-RU" sz="2000" smtClean="0"/>
              <a:t>Важнейшим требованием к добродетели, по Бернару Клервоскому, было удаление человека от мира, то есть от людей. Также требованиями являлись: презрение к миру, потребностям человека, к телу, к радостям и наслаждениям, к земному, приходящему счастью, к богатству и славе. </a:t>
            </a:r>
          </a:p>
        </p:txBody>
      </p:sp>
      <p:pic>
        <p:nvPicPr>
          <p:cNvPr id="7170" name="Picture 2" descr="C:\Users\днс\Downloads\199895_ardofClairvauxGutenburg13206_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267744" y="-69043"/>
            <a:ext cx="3816424" cy="274364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FF00"/>
                </a:solidFill>
              </a:rPr>
              <a:t>Эпоха Возрождения</a:t>
            </a:r>
          </a:p>
        </p:txBody>
      </p:sp>
      <p:sp>
        <p:nvSpPr>
          <p:cNvPr id="14131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000" smtClean="0"/>
              <a:t>Постепенно общественные ценности менялись, что привело к переходу в эпоху Ренесанса (Возрождения). Отличительной чертой, которой стало признание интересов и прав человека. Возникло такое понятие как гуманизм, центром которого является человек</a:t>
            </a:r>
            <a:r>
              <a:rPr lang="ru-RU" smtClean="0"/>
              <a:t>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311482" y="3501008"/>
            <a:ext cx="3788909" cy="351991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 людях, несущих добро в нашу жизнь, посвятивших себя служению другим людям.</a:t>
            </a:r>
            <a:r>
              <a:rPr lang="ru-RU" sz="400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2420938"/>
            <a:ext cx="7772400" cy="3598862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  <a:defRPr/>
            </a:pPr>
            <a:r>
              <a:rPr lang="ru-RU" dirty="0"/>
              <a:t> </a:t>
            </a:r>
            <a:r>
              <a:rPr lang="ru-RU" dirty="0">
                <a:solidFill>
                  <a:schemeClr val="bg2"/>
                </a:solidFill>
              </a:rPr>
              <a:t>Движение сестер милосердия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ru-RU" dirty="0">
                <a:solidFill>
                  <a:schemeClr val="bg2"/>
                </a:solidFill>
              </a:rPr>
              <a:t> Красный крест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ru-RU" dirty="0">
                <a:solidFill>
                  <a:schemeClr val="bg2"/>
                </a:solidFill>
              </a:rPr>
              <a:t> Императрица Александра Федоровна (стихотворение Есенина)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ru-RU" dirty="0">
                <a:solidFill>
                  <a:schemeClr val="bg2"/>
                </a:solidFill>
              </a:rPr>
              <a:t> Мать Тереза</a:t>
            </a:r>
          </a:p>
          <a:p>
            <a:pPr marL="0" indent="0" eaLnBrk="1" hangingPunct="1">
              <a:buFontTx/>
              <a:buNone/>
              <a:defRPr/>
            </a:pP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142340" name="Picture 4" descr="2h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25" y="5734050"/>
            <a:ext cx="957263" cy="95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41" name="Picture 5" descr="2h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5734050"/>
            <a:ext cx="957263" cy="95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42" name="Picture 6" descr="2h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5734050"/>
            <a:ext cx="957263" cy="95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43" name="Picture 7" descr="2h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5734050"/>
            <a:ext cx="957263" cy="95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44" name="Picture 8" descr="2h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85113" y="5734050"/>
            <a:ext cx="957262" cy="95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2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64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/>
              <a:t>Движению сестер милосердия - 150 лет</a:t>
            </a:r>
            <a:r>
              <a:rPr lang="ru-RU" sz="4000" smtClean="0"/>
              <a:t> </a:t>
            </a:r>
          </a:p>
        </p:txBody>
      </p:sp>
      <p:sp>
        <p:nvSpPr>
          <p:cNvPr id="143362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971550" y="1905000"/>
            <a:ext cx="4679950" cy="469265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ru-RU" sz="1800" smtClean="0">
                <a:latin typeface="Arial" charset="0"/>
              </a:rPr>
              <a:t>СЕСТРЫ милосердия. Медицинские сестры. А чаще просто "сестрички"...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ru-RU" sz="1800" smtClean="0">
                <a:latin typeface="Arial" charset="0"/>
              </a:rPr>
              <a:t>Сколько людей на протяжении веков были обязаны им своей жизнью! К его формированию приложили руку крестоносцы-госпитальеры, кардинал Ришелье, Николай Пирогов, знаменитый врач Федор Гааз, многие другие известные люди.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ru-RU" sz="1800" smtClean="0">
                <a:latin typeface="Arial" charset="0"/>
              </a:rPr>
              <a:t>О действиях сестер милосердия прекрасно рассказал в своих "Севастопольских рассказах" Лев Толстой. 68 из прибывших на фронт женщин были награждены медалью "За оборону Севастополя ".</a:t>
            </a:r>
          </a:p>
        </p:txBody>
      </p:sp>
      <p:pic>
        <p:nvPicPr>
          <p:cNvPr id="143363" name="Picture 9" descr="2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680075" y="2205038"/>
            <a:ext cx="3098800" cy="36718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5" name="Picture 13" descr="междунар день красного креста и полумесяца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31913" y="1196975"/>
            <a:ext cx="4248150" cy="2844800"/>
          </a:xfrm>
          <a:ln w="38100">
            <a:solidFill>
              <a:schemeClr val="tx1"/>
            </a:solidFill>
          </a:ln>
        </p:spPr>
      </p:pic>
      <p:pic>
        <p:nvPicPr>
          <p:cNvPr id="144386" name="Picture 7" descr="140_m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258888" y="0"/>
            <a:ext cx="1979612" cy="1250950"/>
          </a:xfrm>
        </p:spPr>
      </p:pic>
      <p:sp>
        <p:nvSpPr>
          <p:cNvPr id="144387" name="Rectangle 4"/>
          <p:cNvSpPr>
            <a:spLocks noGrp="1" noChangeArrowheads="1"/>
          </p:cNvSpPr>
          <p:nvPr>
            <p:ph type="body" sz="half" idx="3"/>
          </p:nvPr>
        </p:nvSpPr>
        <p:spPr>
          <a:xfrm>
            <a:off x="1116013" y="4076700"/>
            <a:ext cx="7848600" cy="2630488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000" b="1" smtClean="0"/>
              <a:t>     </a:t>
            </a:r>
            <a:r>
              <a:rPr lang="ru-RU" sz="2000" b="1" smtClean="0">
                <a:latin typeface="Arial" charset="0"/>
              </a:rPr>
              <a:t>Российский Красный Крест</a:t>
            </a:r>
            <a:r>
              <a:rPr lang="ru-RU" sz="2000" smtClean="0">
                <a:latin typeface="Arial" charset="0"/>
              </a:rPr>
              <a:t> - неотъемлемая часть </a:t>
            </a:r>
            <a:r>
              <a:rPr lang="ru-RU" sz="2000" b="1" smtClean="0">
                <a:latin typeface="Arial" charset="0"/>
              </a:rPr>
              <a:t>международного Движения Красного Креста и Красного Полумесяца</a:t>
            </a:r>
            <a:r>
              <a:rPr lang="ru-RU" sz="2000" smtClean="0">
                <a:latin typeface="Arial" charset="0"/>
              </a:rPr>
              <a:t>, которое объединяет свыше 500 миллионов человек в 181 стране мира, в т.ч. - Международный Комитет Красного Креста и Международную Федерацию обществ КК и КП, 181 национальное общество КК и КП, 77 миллионов членов обществ, 20 миллионов добровольцев. Ежегодно 233 миллиона человек становятся получателями помощи Красного Креста. </a:t>
            </a:r>
          </a:p>
        </p:txBody>
      </p:sp>
      <p:pic>
        <p:nvPicPr>
          <p:cNvPr id="144388" name="Picture 10" descr="main-wor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0"/>
            <a:ext cx="52578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389" name="Picture 11" descr="emblema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4149725"/>
            <a:ext cx="8477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390" name="Picture 16" descr="emblema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19475" y="0"/>
            <a:ext cx="935038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4391" name="Text Box 17"/>
          <p:cNvSpPr txBox="1">
            <a:spLocks noChangeArrowheads="1"/>
          </p:cNvSpPr>
          <p:nvPr/>
        </p:nvSpPr>
        <p:spPr bwMode="auto">
          <a:xfrm>
            <a:off x="5651500" y="1268413"/>
            <a:ext cx="3492500" cy="28352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000" b="0"/>
              <a:t>В 1854 г. Великая княгиня Елена Павловна открыла в Санкт-Петербурге Крестовоздвиженскую общину сестер милосердия, которых готовили для работы в военных госпиталях осажденного Севастополя.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88913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>
                <a:effectLst>
                  <a:outerShdw blurRad="38100" dist="38100" dir="2700000" algn="tl">
                    <a:srgbClr val="000000"/>
                  </a:outerShdw>
                </a:effectLst>
              </a:rPr>
              <a:t>Императрица Александра Федоровна</a:t>
            </a:r>
            <a:r>
              <a:rPr lang="ru-RU" sz="4000"/>
              <a:t> </a:t>
            </a:r>
          </a:p>
        </p:txBody>
      </p:sp>
      <p:pic>
        <p:nvPicPr>
          <p:cNvPr id="145410" name="Picture 8" descr="gedr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55875" y="1412875"/>
            <a:ext cx="4895850" cy="2808288"/>
          </a:xfrm>
        </p:spPr>
      </p:pic>
      <p:sp>
        <p:nvSpPr>
          <p:cNvPr id="145411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1371600" y="4292600"/>
            <a:ext cx="7772400" cy="19812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z="2000" smtClean="0">
                <a:latin typeface="Arial" charset="0"/>
              </a:rPr>
              <a:t>Представители Царского Дома тоже участвовали в движении сестер милосердия. Во время первой мировой войны императрица Александра Федоровна и четыре Великие Княжны стали сестрами милосердия, а Зимний дворец превратился в госпиталь. По их примеру многие представители Дома Романовых свои личные средства вкладывали в благотворительность.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0"/>
            <a:ext cx="7772400" cy="1143000"/>
          </a:xfrm>
        </p:spPr>
        <p:txBody>
          <a:bodyPr/>
          <a:lstStyle/>
          <a:p>
            <a:pPr eaLnBrk="1" hangingPunct="1"/>
            <a:r>
              <a:rPr lang="ru-RU" sz="4000" smtClean="0"/>
              <a:t>С.Есенин </a:t>
            </a:r>
            <a:br>
              <a:rPr lang="ru-RU" sz="4000" smtClean="0"/>
            </a:br>
            <a:r>
              <a:rPr lang="ru-RU" sz="2800" smtClean="0"/>
              <a:t>для императрицы Александры Федоровны</a:t>
            </a:r>
            <a:r>
              <a:rPr lang="ru-RU" sz="4000" smtClean="0"/>
              <a:t> </a:t>
            </a:r>
          </a:p>
        </p:txBody>
      </p:sp>
      <p:sp>
        <p:nvSpPr>
          <p:cNvPr id="14643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71550" y="1385888"/>
            <a:ext cx="4457700" cy="4779962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ru-RU" sz="1600" smtClean="0">
                <a:latin typeface="Tahoma" pitchFamily="34" charset="0"/>
              </a:rPr>
              <a:t>В багровом зареве закат шипуч и пенен,</a:t>
            </a:r>
            <a:br>
              <a:rPr lang="ru-RU" sz="1600" smtClean="0">
                <a:latin typeface="Tahoma" pitchFamily="34" charset="0"/>
              </a:rPr>
            </a:br>
            <a:r>
              <a:rPr lang="ru-RU" sz="1600" smtClean="0">
                <a:latin typeface="Tahoma" pitchFamily="34" charset="0"/>
              </a:rPr>
              <a:t>Березки белые горят в своих венцах.</a:t>
            </a:r>
            <a:br>
              <a:rPr lang="ru-RU" sz="1600" smtClean="0">
                <a:latin typeface="Tahoma" pitchFamily="34" charset="0"/>
              </a:rPr>
            </a:br>
            <a:r>
              <a:rPr lang="ru-RU" sz="1600" smtClean="0">
                <a:latin typeface="Tahoma" pitchFamily="34" charset="0"/>
              </a:rPr>
              <a:t>Приветствует мой стих младых царевен</a:t>
            </a:r>
            <a:br>
              <a:rPr lang="ru-RU" sz="1600" smtClean="0">
                <a:latin typeface="Tahoma" pitchFamily="34" charset="0"/>
              </a:rPr>
            </a:br>
            <a:r>
              <a:rPr lang="ru-RU" sz="1600" smtClean="0">
                <a:latin typeface="Tahoma" pitchFamily="34" charset="0"/>
              </a:rPr>
              <a:t>И кротость юную в их ласковых сердцах.</a:t>
            </a:r>
            <a:br>
              <a:rPr lang="ru-RU" sz="1600" smtClean="0">
                <a:latin typeface="Tahoma" pitchFamily="34" charset="0"/>
              </a:rPr>
            </a:br>
            <a:r>
              <a:rPr lang="ru-RU" sz="1600" smtClean="0">
                <a:latin typeface="Tahoma" pitchFamily="34" charset="0"/>
              </a:rPr>
              <a:t>Где тени бледные и горестные муки,</a:t>
            </a:r>
            <a:br>
              <a:rPr lang="ru-RU" sz="1600" smtClean="0">
                <a:latin typeface="Tahoma" pitchFamily="34" charset="0"/>
              </a:rPr>
            </a:br>
            <a:r>
              <a:rPr lang="ru-RU" sz="1600" smtClean="0">
                <a:latin typeface="Tahoma" pitchFamily="34" charset="0"/>
              </a:rPr>
              <a:t>Они тому, кто шел страдать за нас,</a:t>
            </a:r>
            <a:br>
              <a:rPr lang="ru-RU" sz="1600" smtClean="0">
                <a:latin typeface="Tahoma" pitchFamily="34" charset="0"/>
              </a:rPr>
            </a:br>
            <a:r>
              <a:rPr lang="ru-RU" sz="1600" smtClean="0">
                <a:latin typeface="Tahoma" pitchFamily="34" charset="0"/>
              </a:rPr>
              <a:t>Протягивают царственные руки,</a:t>
            </a:r>
            <a:br>
              <a:rPr lang="ru-RU" sz="1600" smtClean="0">
                <a:latin typeface="Tahoma" pitchFamily="34" charset="0"/>
              </a:rPr>
            </a:br>
            <a:r>
              <a:rPr lang="ru-RU" sz="1600" smtClean="0">
                <a:latin typeface="Tahoma" pitchFamily="34" charset="0"/>
              </a:rPr>
              <a:t>Благословляя их в грядущей жизни час.</a:t>
            </a:r>
            <a:br>
              <a:rPr lang="ru-RU" sz="1600" smtClean="0">
                <a:latin typeface="Tahoma" pitchFamily="34" charset="0"/>
              </a:rPr>
            </a:br>
            <a:r>
              <a:rPr lang="ru-RU" sz="1600" smtClean="0">
                <a:latin typeface="Tahoma" pitchFamily="34" charset="0"/>
              </a:rPr>
              <a:t>На ложе белом, в ярком блеске света,</a:t>
            </a:r>
            <a:br>
              <a:rPr lang="ru-RU" sz="1600" smtClean="0">
                <a:latin typeface="Tahoma" pitchFamily="34" charset="0"/>
              </a:rPr>
            </a:br>
            <a:r>
              <a:rPr lang="ru-RU" sz="1600" smtClean="0">
                <a:latin typeface="Tahoma" pitchFamily="34" charset="0"/>
              </a:rPr>
              <a:t>Рыдает тот, чью жизнь хотят вернуть…</a:t>
            </a:r>
            <a:br>
              <a:rPr lang="ru-RU" sz="1600" smtClean="0">
                <a:latin typeface="Tahoma" pitchFamily="34" charset="0"/>
              </a:rPr>
            </a:br>
            <a:r>
              <a:rPr lang="ru-RU" sz="1600" smtClean="0">
                <a:latin typeface="Tahoma" pitchFamily="34" charset="0"/>
              </a:rPr>
              <a:t>И вздрагивают стены лазарета</a:t>
            </a:r>
            <a:br>
              <a:rPr lang="ru-RU" sz="1600" smtClean="0">
                <a:latin typeface="Tahoma" pitchFamily="34" charset="0"/>
              </a:rPr>
            </a:br>
            <a:r>
              <a:rPr lang="ru-RU" sz="1600" smtClean="0">
                <a:latin typeface="Tahoma" pitchFamily="34" charset="0"/>
              </a:rPr>
              <a:t>От жалости, что им сжимает грудь.</a:t>
            </a:r>
            <a:br>
              <a:rPr lang="ru-RU" sz="1600" smtClean="0">
                <a:latin typeface="Tahoma" pitchFamily="34" charset="0"/>
              </a:rPr>
            </a:br>
            <a:r>
              <a:rPr lang="ru-RU" sz="1600" smtClean="0">
                <a:latin typeface="Tahoma" pitchFamily="34" charset="0"/>
              </a:rPr>
              <a:t>Все ближе тянет их рукой неодолимой</a:t>
            </a:r>
            <a:br>
              <a:rPr lang="ru-RU" sz="1600" smtClean="0">
                <a:latin typeface="Tahoma" pitchFamily="34" charset="0"/>
              </a:rPr>
            </a:br>
            <a:r>
              <a:rPr lang="ru-RU" sz="1600" smtClean="0">
                <a:latin typeface="Tahoma" pitchFamily="34" charset="0"/>
              </a:rPr>
              <a:t>Туда, где скорбь кладет печать на лбу.</a:t>
            </a:r>
            <a:br>
              <a:rPr lang="ru-RU" sz="1600" smtClean="0">
                <a:latin typeface="Tahoma" pitchFamily="34" charset="0"/>
              </a:rPr>
            </a:br>
            <a:r>
              <a:rPr lang="ru-RU" sz="1600" smtClean="0">
                <a:latin typeface="Tahoma" pitchFamily="34" charset="0"/>
              </a:rPr>
              <a:t>О, помолись, святая Магдалина,</a:t>
            </a:r>
            <a:br>
              <a:rPr lang="ru-RU" sz="1600" smtClean="0">
                <a:latin typeface="Tahoma" pitchFamily="34" charset="0"/>
              </a:rPr>
            </a:br>
            <a:r>
              <a:rPr lang="ru-RU" sz="1600" smtClean="0">
                <a:latin typeface="Tahoma" pitchFamily="34" charset="0"/>
              </a:rPr>
              <a:t>За их судьбу.</a:t>
            </a:r>
          </a:p>
          <a:p>
            <a:pPr eaLnBrk="1" hangingPunct="1">
              <a:lnSpc>
                <a:spcPct val="80000"/>
              </a:lnSpc>
            </a:pPr>
            <a:endParaRPr lang="ru-RU" sz="1600" smtClean="0">
              <a:latin typeface="Tahoma" pitchFamily="34" charset="0"/>
            </a:endParaRPr>
          </a:p>
        </p:txBody>
      </p:sp>
      <p:pic>
        <p:nvPicPr>
          <p:cNvPr id="146435" name="Picture 5" descr="4sisters_color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508625" y="1557338"/>
            <a:ext cx="3416300" cy="3810000"/>
          </a:xfrm>
          <a:ln w="57150" cmpd="thinThick">
            <a:solidFill>
              <a:srgbClr val="993366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5" name="Rectangle 9"/>
          <p:cNvSpPr>
            <a:spLocks noGrp="1" noChangeArrowheads="1"/>
          </p:cNvSpPr>
          <p:nvPr>
            <p:ph type="title"/>
          </p:nvPr>
        </p:nvSpPr>
        <p:spPr>
          <a:xfrm>
            <a:off x="2700338" y="115888"/>
            <a:ext cx="5935662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>
                <a:effectLst>
                  <a:outerShdw blurRad="38100" dist="38100" dir="2700000" algn="tl">
                    <a:srgbClr val="000000"/>
                  </a:outerShdw>
                </a:effectLst>
              </a:rPr>
              <a:t>Мать Тереза </a:t>
            </a:r>
            <a:br>
              <a:rPr lang="ru-RU" sz="4000" b="1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4000" b="1">
                <a:effectLst>
                  <a:outerShdw blurRad="38100" dist="38100" dir="2700000" algn="tl">
                    <a:srgbClr val="000000"/>
                  </a:outerShdw>
                </a:effectLst>
              </a:rPr>
              <a:t>(Агнес Бояджиу)</a:t>
            </a:r>
            <a:r>
              <a:rPr lang="ru-RU" sz="4000"/>
              <a:t> </a:t>
            </a:r>
          </a:p>
        </p:txBody>
      </p:sp>
      <p:pic>
        <p:nvPicPr>
          <p:cNvPr id="147458" name="Picture 14" descr="I4000I0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795963" y="1628775"/>
            <a:ext cx="3168650" cy="4752975"/>
          </a:xfrm>
        </p:spPr>
      </p:pic>
      <p:pic>
        <p:nvPicPr>
          <p:cNvPr id="147459" name="Picture 15" descr="tereza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905000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460" name="Picture 10" descr="0827ter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67675" y="0"/>
            <a:ext cx="10763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7461" name="Rectangle 12"/>
          <p:cNvSpPr>
            <a:spLocks noGrp="1" noChangeArrowheads="1"/>
          </p:cNvSpPr>
          <p:nvPr>
            <p:ph type="body" sz="half" idx="1"/>
          </p:nvPr>
        </p:nvSpPr>
        <p:spPr>
          <a:xfrm>
            <a:off x="1476375" y="1412875"/>
            <a:ext cx="4464050" cy="5445125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2800" smtClean="0"/>
              <a:t>     </a:t>
            </a:r>
            <a:r>
              <a:rPr lang="ru-RU" sz="2000" smtClean="0"/>
              <a:t>Ее считали святой еще при жизни. Ей выпала нелегкая и радостная доля нести людям - в который раз! - благую весть, что Бог есть любовь и что смысл жизни каждого смертного лишь в том, чтобы любить и быть любимым.</a:t>
            </a:r>
            <a:br>
              <a:rPr lang="ru-RU" sz="2000" smtClean="0"/>
            </a:br>
            <a:r>
              <a:rPr lang="ru-RU" sz="2000" smtClean="0"/>
              <a:t>В ХХ веке она стала не просто символом милосердия, но вместе со своими послушницами являла реальную силу, с которой нельзя было не считаться. Ею восхищались, перед ней преклонялись, ее боготворили.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i="1" smtClean="0"/>
              <a:t>Цели и Задачи: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2060575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1. Проанализировать понятие милосердия;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2. Описать исторический аспект развития  милосердия;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3.  Рассмотреть  формирование милосердия в разное время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mtClean="0"/>
          </a:p>
        </p:txBody>
      </p:sp>
      <p:pic>
        <p:nvPicPr>
          <p:cNvPr id="130051" name="Picture 4" descr="Рисунок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0"/>
            <a:ext cx="191452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4848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>Подводя итоги, подчеркиваю, что милосердие является общечеловеческой ценностью, имеющими глубокий нравственный и гуманистический смысл, связанный со становлением духовности человека. В милосердии, по существу, преодолевается обособленность людей, соединяются интересы индивидов. </a:t>
            </a:r>
          </a:p>
        </p:txBody>
      </p:sp>
      <p:pic>
        <p:nvPicPr>
          <p:cNvPr id="148483" name="Picture 2" descr="C:\Users\днс\Downloads\0003-001-Kljuchevye-slova-miloserdie-blizhnij-ljubov-k-vragam-milujuschee-serdt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4292600"/>
            <a:ext cx="4532313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0"/>
            <a:ext cx="7772400" cy="620713"/>
          </a:xfrm>
        </p:spPr>
        <p:txBody>
          <a:bodyPr/>
          <a:lstStyle/>
          <a:p>
            <a:pPr eaLnBrk="1" hangingPunct="1"/>
            <a:endParaRPr lang="ru-RU" sz="4000" smtClean="0"/>
          </a:p>
        </p:txBody>
      </p:sp>
      <p:pic>
        <p:nvPicPr>
          <p:cNvPr id="84996" name="Picture 4" descr="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944563"/>
            <a:ext cx="7885112" cy="591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7" name="Picture 5" descr="bomg-000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630238"/>
            <a:ext cx="7620000" cy="622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8" name="Picture 6" descr="bomg-000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3" y="674688"/>
            <a:ext cx="8243887" cy="618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9" name="Picture 7" descr="152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9650" y="647700"/>
            <a:ext cx="8134350" cy="621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00" name="Picture 8" descr="bomg-0000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00113" y="674688"/>
            <a:ext cx="8243887" cy="618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01" name="Picture 9" descr="bomg-00007"/>
          <p:cNvPicPr>
            <a:picLocks noChangeAspect="1" noChangeArrowheads="1"/>
          </p:cNvPicPr>
          <p:nvPr/>
        </p:nvPicPr>
        <p:blipFill>
          <a:blip r:embed="rId7"/>
          <a:srcRect b="2670"/>
          <a:stretch>
            <a:fillRect/>
          </a:stretch>
        </p:blipFill>
        <p:spPr bwMode="auto">
          <a:xfrm>
            <a:off x="1547813" y="549275"/>
            <a:ext cx="7151687" cy="63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02" name="Picture 10" descr="bomg-0001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42988" y="579438"/>
            <a:ext cx="7848600" cy="627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03" name="Picture 11" descr="R%20-%20Duma%20i%20Deti006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00113" y="563563"/>
            <a:ext cx="8243887" cy="629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04" name="Picture 12" descr="bomg-0002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63600" y="647700"/>
            <a:ext cx="8280400" cy="621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05" name="Picture 13" descr="bomg-00013"/>
          <p:cNvPicPr>
            <a:picLocks noChangeAspect="1" noChangeArrowheads="1"/>
          </p:cNvPicPr>
          <p:nvPr/>
        </p:nvPicPr>
        <p:blipFill>
          <a:blip r:embed="rId11"/>
          <a:srcRect t="6021" b="11188"/>
          <a:stretch>
            <a:fillRect/>
          </a:stretch>
        </p:blipFill>
        <p:spPr bwMode="auto">
          <a:xfrm>
            <a:off x="1835150" y="549275"/>
            <a:ext cx="6096000" cy="63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06" name="Picture 14" descr="5195"/>
          <p:cNvPicPr>
            <a:picLocks noChangeAspect="1" noChangeArrowheads="1"/>
          </p:cNvPicPr>
          <p:nvPr/>
        </p:nvPicPr>
        <p:blipFill>
          <a:blip r:embed="rId12"/>
          <a:srcRect t="12859" b="5255"/>
          <a:stretch>
            <a:fillRect/>
          </a:stretch>
        </p:blipFill>
        <p:spPr bwMode="auto">
          <a:xfrm>
            <a:off x="2411413" y="549275"/>
            <a:ext cx="4856162" cy="63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08" name="Picture 16" descr="beslan003-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219700" y="549275"/>
            <a:ext cx="3565525" cy="253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09" name="Picture 17" descr="630_b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27088" y="476250"/>
            <a:ext cx="4176712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10" name="Picture 18" descr="picture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971550" y="3716338"/>
            <a:ext cx="3960813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11" name="Picture 19" descr="564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219700" y="3095625"/>
            <a:ext cx="3619500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12" name="Picture 20" descr="118651_MG0003"/>
          <p:cNvPicPr>
            <a:picLocks noChangeAspect="1" noChangeArrowheads="1"/>
          </p:cNvPicPr>
          <p:nvPr/>
        </p:nvPicPr>
        <p:blipFill>
          <a:blip r:embed="rId17"/>
          <a:srcRect l="4594" r="6892"/>
          <a:stretch>
            <a:fillRect/>
          </a:stretch>
        </p:blipFill>
        <p:spPr bwMode="auto">
          <a:xfrm>
            <a:off x="827088" y="598488"/>
            <a:ext cx="8316912" cy="625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13" name="Picture 21" descr="1-1-1"/>
          <p:cNvPicPr>
            <a:picLocks noChangeAspect="1" noChangeArrowheads="1"/>
          </p:cNvPicPr>
          <p:nvPr/>
        </p:nvPicPr>
        <p:blipFill>
          <a:blip r:embed="rId18"/>
          <a:srcRect l="-389"/>
          <a:stretch>
            <a:fillRect/>
          </a:stretch>
        </p:blipFill>
        <p:spPr bwMode="auto">
          <a:xfrm>
            <a:off x="1116013" y="550863"/>
            <a:ext cx="7848600" cy="630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14" name="Picture 22" descr="48100"/>
          <p:cNvPicPr>
            <a:picLocks noChangeAspect="1" noChangeArrowheads="1"/>
          </p:cNvPicPr>
          <p:nvPr/>
        </p:nvPicPr>
        <p:blipFill>
          <a:blip r:embed="rId19"/>
          <a:srcRect l="5676"/>
          <a:stretch>
            <a:fillRect/>
          </a:stretch>
        </p:blipFill>
        <p:spPr bwMode="auto">
          <a:xfrm>
            <a:off x="755650" y="620713"/>
            <a:ext cx="8388350" cy="598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15" name="Picture 23" descr="Besprizor"/>
          <p:cNvPicPr>
            <a:picLocks noChangeAspect="1" noChangeArrowheads="1"/>
          </p:cNvPicPr>
          <p:nvPr/>
        </p:nvPicPr>
        <p:blipFill>
          <a:blip r:embed="rId20"/>
          <a:srcRect l="-1781" b="-766"/>
          <a:stretch>
            <a:fillRect/>
          </a:stretch>
        </p:blipFill>
        <p:spPr bwMode="auto">
          <a:xfrm>
            <a:off x="1116013" y="620713"/>
            <a:ext cx="7848600" cy="602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16" name="Picture 24" descr="n86n-s13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755650" y="549275"/>
            <a:ext cx="8388350" cy="63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18" name="Picture 26" descr="23_01_2007_deti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2771775" y="495300"/>
            <a:ext cx="4445000" cy="636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19" name="Picture 27" descr="3_6_1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0" y="549275"/>
            <a:ext cx="9144000" cy="63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84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5000"/>
                                        <p:tgtEl>
                                          <p:spTgt spid="85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0"/>
                            </p:stCondLst>
                            <p:childTnLst>
                              <p:par>
                                <p:cTn id="3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5000"/>
                                        <p:tgtEl>
                                          <p:spTgt spid="85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0"/>
                            </p:stCondLst>
                            <p:childTnLst>
                              <p:par>
                                <p:cTn id="4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5000"/>
                                        <p:tgtEl>
                                          <p:spTgt spid="85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0"/>
                            </p:stCondLst>
                            <p:childTnLst>
                              <p:par>
                                <p:cTn id="4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5000"/>
                                        <p:tgtEl>
                                          <p:spTgt spid="85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0"/>
                            </p:stCondLst>
                            <p:childTnLst>
                              <p:par>
                                <p:cTn id="5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5000"/>
                                        <p:tgtEl>
                                          <p:spTgt spid="85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0"/>
                            </p:stCondLst>
                            <p:childTnLst>
                              <p:par>
                                <p:cTn id="5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2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3" dur="5000"/>
                                        <p:tgtEl>
                                          <p:spTgt spid="85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0"/>
                            </p:stCondLst>
                            <p:childTnLst>
                              <p:par>
                                <p:cTn id="6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7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8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9" dur="5000"/>
                                        <p:tgtEl>
                                          <p:spTgt spid="85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0"/>
                            </p:stCondLst>
                            <p:childTnLst>
                              <p:par>
                                <p:cTn id="7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850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850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3000"/>
                                        <p:tgtEl>
                                          <p:spTgt spid="85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850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850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3000"/>
                                        <p:tgtEl>
                                          <p:spTgt spid="85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85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0" fill="hold"/>
                                        <p:tgtEl>
                                          <p:spTgt spid="85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3000"/>
                                        <p:tgtEl>
                                          <p:spTgt spid="85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8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9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0" dur="3000"/>
                                        <p:tgtEl>
                                          <p:spTgt spid="85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3000" fill="hold"/>
                                        <p:tgtEl>
                                          <p:spTgt spid="85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000" fill="hold"/>
                                        <p:tgtEl>
                                          <p:spTgt spid="85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3000"/>
                                        <p:tgtEl>
                                          <p:spTgt spid="85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8000"/>
                            </p:stCondLst>
                            <p:childTnLst>
                              <p:par>
                                <p:cTn id="9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9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0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1" dur="5000"/>
                                        <p:tgtEl>
                                          <p:spTgt spid="85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3000"/>
                            </p:stCondLst>
                            <p:childTnLst>
                              <p:par>
                                <p:cTn id="10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5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6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7" dur="5000"/>
                                        <p:tgtEl>
                                          <p:spTgt spid="85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8000"/>
                            </p:stCondLst>
                            <p:childTnLst>
                              <p:par>
                                <p:cTn id="10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1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2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3" dur="5000"/>
                                        <p:tgtEl>
                                          <p:spTgt spid="85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73000"/>
                            </p:stCondLst>
                            <p:childTnLst>
                              <p:par>
                                <p:cTn id="11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7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8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9" dur="5000"/>
                                        <p:tgtEl>
                                          <p:spTgt spid="85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78000"/>
                            </p:stCondLst>
                            <p:childTnLst>
                              <p:par>
                                <p:cTn id="1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3" dur="5000"/>
                                        <p:tgtEl>
                                          <p:spTgt spid="85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3000"/>
                            </p:stCondLst>
                            <p:childTnLst>
                              <p:par>
                                <p:cTn id="1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5000"/>
                                        <p:tgtEl>
                                          <p:spTgt spid="85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5053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>Сегодня милосердие – это помощь нуждающимся, формы этой помощи могут быть очень разнообразными. Это и призрение осиротевших детей, и опека над инвалидами и престарелыми, помощь многодетным семьям и др.</a:t>
            </a:r>
          </a:p>
        </p:txBody>
      </p:sp>
      <p:pic>
        <p:nvPicPr>
          <p:cNvPr id="150531" name="Picture 2" descr="C:\Users\днс\Downloads\65488175_fcd6ef5e9a64_1024x76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475" y="3644900"/>
            <a:ext cx="4835525" cy="269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AutoShape 4" descr="Розовая тисненая бумага"/>
          <p:cNvSpPr>
            <a:spLocks noChangeArrowheads="1"/>
          </p:cNvSpPr>
          <p:nvPr/>
        </p:nvSpPr>
        <p:spPr bwMode="auto">
          <a:xfrm>
            <a:off x="1187450" y="1341438"/>
            <a:ext cx="7956550" cy="5300662"/>
          </a:xfrm>
          <a:prstGeom prst="plaque">
            <a:avLst>
              <a:gd name="adj" fmla="val 16667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5715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88913"/>
            <a:ext cx="7772400" cy="1143000"/>
          </a:xfrm>
        </p:spPr>
        <p:txBody>
          <a:bodyPr/>
          <a:lstStyle/>
          <a:p>
            <a:pPr eaLnBrk="1" hangingPunct="1"/>
            <a:r>
              <a:rPr lang="ru-RU" sz="4000" b="1" smtClean="0"/>
              <a:t>ПАМЯТКА </a:t>
            </a:r>
            <a:br>
              <a:rPr lang="ru-RU" sz="4000" b="1" smtClean="0"/>
            </a:br>
            <a:r>
              <a:rPr lang="ru-RU" sz="4000" b="1" smtClean="0"/>
              <a:t>«ЖИЗНЕННЫХ ПРАВИЛ»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2133600"/>
            <a:ext cx="7772400" cy="41148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sz="2400" b="1" smtClean="0">
                <a:solidFill>
                  <a:srgbClr val="FF3300"/>
                </a:solidFill>
              </a:rPr>
              <a:t>Любите окружающих вас людей: родных, близких, друзей.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sz="2400" b="1" smtClean="0">
                <a:solidFill>
                  <a:srgbClr val="FF3300"/>
                </a:solidFill>
              </a:rPr>
              <a:t>Умейте видеть достоинства людей, ценить их.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sz="2400" b="1" smtClean="0">
                <a:solidFill>
                  <a:srgbClr val="FF3300"/>
                </a:solidFill>
              </a:rPr>
              <a:t>Научитесь прощать людям их слабости; умейте повиниться и прощать обиды.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sz="2400" b="1" smtClean="0">
                <a:solidFill>
                  <a:srgbClr val="FF3300"/>
                </a:solidFill>
              </a:rPr>
              <a:t>Учитесь ставить себя на место оказавшихся в трудной ситуации.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sz="2400" b="1" smtClean="0">
                <a:solidFill>
                  <a:srgbClr val="FF3300"/>
                </a:solidFill>
              </a:rPr>
              <a:t>Не стесняйтесь проявить свое сочувствие, сопереживание окружающим.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sz="2400" b="1" smtClean="0">
                <a:solidFill>
                  <a:srgbClr val="FF3300"/>
                </a:solidFill>
              </a:rPr>
              <a:t>Старайтесь прийти на помощь в нужный момент.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sz="2400" b="1" smtClean="0">
                <a:solidFill>
                  <a:srgbClr val="FF3300"/>
                </a:solidFill>
              </a:rPr>
              <a:t>Не пытайтесь осчастливить всех, начните со своих близких.</a:t>
            </a:r>
          </a:p>
        </p:txBody>
      </p:sp>
      <p:pic>
        <p:nvPicPr>
          <p:cNvPr id="151556" name="Picture 5" descr="wiseow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188913"/>
            <a:ext cx="865188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7" name="AutoShape 7"/>
          <p:cNvSpPr>
            <a:spLocks noChangeArrowheads="1"/>
          </p:cNvSpPr>
          <p:nvPr/>
        </p:nvSpPr>
        <p:spPr bwMode="auto">
          <a:xfrm>
            <a:off x="1116013" y="333375"/>
            <a:ext cx="7705725" cy="5661025"/>
          </a:xfrm>
          <a:custGeom>
            <a:avLst/>
            <a:gdLst>
              <a:gd name="T0" fmla="*/ 3874267 w 21600"/>
              <a:gd name="T1" fmla="*/ 573179 h 21600"/>
              <a:gd name="T2" fmla="*/ 1044554 w 21600"/>
              <a:gd name="T3" fmla="*/ 2830513 h 21600"/>
              <a:gd name="T4" fmla="*/ 3874267 w 21600"/>
              <a:gd name="T5" fmla="*/ 5661025 h 21600"/>
              <a:gd name="T6" fmla="*/ 6661172 w 21600"/>
              <a:gd name="T7" fmla="*/ 283051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33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2578" name="Text Box 4"/>
          <p:cNvSpPr txBox="1">
            <a:spLocks noChangeArrowheads="1"/>
          </p:cNvSpPr>
          <p:nvPr/>
        </p:nvSpPr>
        <p:spPr bwMode="auto">
          <a:xfrm>
            <a:off x="2124075" y="692150"/>
            <a:ext cx="5832475" cy="41116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4400"/>
              <a:t>Делайте людям добро, а не зло, разделяйте с ними и радость и беду, любите, уважайте друг друга.</a:t>
            </a:r>
          </a:p>
        </p:txBody>
      </p:sp>
      <p:pic>
        <p:nvPicPr>
          <p:cNvPr id="152579" name="Picture 6" descr="95o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5300663"/>
            <a:ext cx="1409700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87047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1267" name="Picture 3" descr="C:\Users\днс\Downloads\36f71293c9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281336" y="476672"/>
            <a:ext cx="7800528" cy="61206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FF00"/>
                </a:solidFill>
              </a:rPr>
              <a:t>Список Литературы:</a:t>
            </a:r>
          </a:p>
        </p:txBody>
      </p:sp>
      <p:sp>
        <p:nvSpPr>
          <p:cNvPr id="154626" name="Прямоугольник 2"/>
          <p:cNvSpPr>
            <a:spLocks noChangeArrowheads="1"/>
          </p:cNvSpPr>
          <p:nvPr/>
        </p:nvSpPr>
        <p:spPr bwMode="auto">
          <a:xfrm>
            <a:off x="3640138" y="2205038"/>
            <a:ext cx="4532312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>
                <a:hlinkClick r:id="rId2"/>
              </a:rPr>
              <a:t>http://stud24.ru</a:t>
            </a:r>
            <a:endParaRPr lang="ru-RU"/>
          </a:p>
          <a:p>
            <a:pPr algn="ctr" eaLnBrk="0" hangingPunct="0"/>
            <a:endParaRPr lang="ru-RU"/>
          </a:p>
          <a:p>
            <a:pPr algn="ctr" eaLnBrk="0" hangingPunct="0"/>
            <a:endParaRPr lang="ru-RU"/>
          </a:p>
          <a:p>
            <a:pPr algn="ctr" eaLnBrk="0" hangingPunct="0"/>
            <a:r>
              <a:rPr lang="en-US">
                <a:hlinkClick r:id="rId3"/>
              </a:rPr>
              <a:t>http://www.miloserdie.ru</a:t>
            </a:r>
            <a:endParaRPr lang="ru-RU"/>
          </a:p>
          <a:p>
            <a:pPr algn="ctr" eaLnBrk="0" hangingPunct="0"/>
            <a:endParaRPr lang="ru-RU"/>
          </a:p>
          <a:p>
            <a:pPr algn="ctr" eaLnBrk="0" hangingPunct="0"/>
            <a:r>
              <a:rPr lang="ru-RU"/>
              <a:t>1. Этика. Учебник. Под ред. А.А. Гусейнова, Е.Л. Дубко - М.: Гардарики, 1999 - 496 с.</a:t>
            </a:r>
          </a:p>
          <a:p>
            <a:pPr algn="ctr" eaLnBrk="0" hangingPunct="0"/>
            <a:r>
              <a:rPr lang="ru-RU"/>
              <a:t>2. Этика. Учебник. Под ред. А.А. Гусейнова, Г.П. Апресяна - М.: Гардарики, 1999 - 472 с. </a:t>
            </a:r>
          </a:p>
          <a:p>
            <a:pPr algn="ctr" eaLnBrk="0" hangingPunct="0"/>
            <a:r>
              <a:rPr lang="ru-RU"/>
              <a:t>3. Современная этика. Учебное пособие. Е.В. Золотухина-Аболина, 2-е изд., перераб. и доп.- М.: ИКЦ "МарТ", Ростов н/Д, 2003 - 416 с.</a:t>
            </a:r>
          </a:p>
          <a:p>
            <a:pPr algn="ctr" eaLnBrk="0" hangingPunct="0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FF00"/>
                </a:solidFill>
              </a:rPr>
              <a:t>В чем актуальность милосердия?</a:t>
            </a:r>
          </a:p>
        </p:txBody>
      </p:sp>
      <p:sp>
        <p:nvSpPr>
          <p:cNvPr id="13107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000" smtClean="0"/>
              <a:t>Ведь сколько в нашем мире на сегодняшний день существует злости,ненависти,вр­ажды людей к друг другу. Но я думаю что наш мир и пары бы лет не протянул, что уж там говорить о миллионах столетий, если бы не одно "но". И этим "но" является то, что в тех же уголочках нашей планеты, везде да отыщется тот самый милосердный человек, который может в любую минуту безвозмездно помочь любому человеку, который простит провинившегося, который поможет нуждающемуся. Поэтому то и создается равновесие за счет которого наша планета не перестает существовать. И поэтому я считаю что милосердие никогда не было и не будет старомодным. Ведь если исчезнет актуальность милосердия, то в мире воцарится полный хаос-кругом будет вражда и ненависть, насилие и злость</a:t>
            </a:r>
            <a:r>
              <a:rPr lang="ru-RU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4"/>
          <p:cNvSpPr>
            <a:spLocks noChangeArrowheads="1"/>
          </p:cNvSpPr>
          <p:nvPr/>
        </p:nvSpPr>
        <p:spPr bwMode="auto">
          <a:xfrm>
            <a:off x="1403350" y="1989138"/>
            <a:ext cx="7272338" cy="2016125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endParaRPr lang="ru-RU"/>
          </a:p>
        </p:txBody>
      </p:sp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Как мы понимаем значение слова "</a:t>
            </a:r>
            <a:r>
              <a:rPr lang="ru-RU" sz="4000" b="1" smtClean="0"/>
              <a:t>милосердие</a:t>
            </a:r>
            <a:r>
              <a:rPr lang="ru-RU" sz="4000" smtClean="0"/>
              <a:t>"?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916113"/>
            <a:ext cx="7593013" cy="41148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ru-RU" sz="1800"/>
          </a:p>
          <a:p>
            <a:pPr eaLnBrk="1" hangingPunct="1">
              <a:buFontTx/>
              <a:buNone/>
              <a:defRPr/>
            </a:pPr>
            <a:r>
              <a:rPr lang="ru-RU" b="1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Милосердие - готовность помочь кому-либо или простить кого-нибудь из сострадания, человеколюбия.</a:t>
            </a:r>
          </a:p>
          <a:p>
            <a:pPr eaLnBrk="1" hangingPunct="1">
              <a:buFontTx/>
              <a:buNone/>
              <a:defRPr/>
            </a:pPr>
            <a:endParaRPr lang="ru-RU" b="1" i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r>
              <a:rPr lang="ru-RU"/>
              <a:t>(Ожегов С. И. Словарь русского языка. - М., 1990. - С. 354.)</a:t>
            </a:r>
          </a:p>
        </p:txBody>
      </p:sp>
      <p:pic>
        <p:nvPicPr>
          <p:cNvPr id="132100" name="Picture 6" descr="y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25" y="5084763"/>
            <a:ext cx="153352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250" y="2005013"/>
            <a:ext cx="7448550" cy="4014787"/>
          </a:xfrm>
        </p:spPr>
        <p:txBody>
          <a:bodyPr/>
          <a:lstStyle/>
          <a:p>
            <a:pPr eaLnBrk="1" hangingPunct="1"/>
            <a:r>
              <a:rPr lang="ru-RU" sz="2400" b="1" smtClean="0"/>
              <a:t>Само милосердие возникло задолго до того, как люди придумали синтетическое понятие. Особое внимание в античном Риме уделялось благотворительной помощи и призрению осиротевших и покинутых детей, детей бедных родителей, которых много появилось на закате Римской империи. Эта помощь осуществлялась на государственном уровне. Одновременно с государственной благотворительностью существовала муниципальная. Самое старое благотворительное учреждение было основано при императоре Августе (30 год д. н. э. - 14 г. н. э.) </a:t>
            </a:r>
          </a:p>
        </p:txBody>
      </p:sp>
      <p:sp>
        <p:nvSpPr>
          <p:cNvPr id="133122" name="TextBox 1"/>
          <p:cNvSpPr txBox="1">
            <a:spLocks noChangeArrowheads="1"/>
          </p:cNvSpPr>
          <p:nvPr/>
        </p:nvSpPr>
        <p:spPr bwMode="auto">
          <a:xfrm>
            <a:off x="3276600" y="620713"/>
            <a:ext cx="367188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800">
                <a:solidFill>
                  <a:srgbClr val="FFFF00"/>
                </a:solidFill>
              </a:rPr>
              <a:t> Историческое развитие милосердия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ru-RU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Китай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2492375"/>
            <a:ext cx="7772400" cy="3527425"/>
          </a:xfrm>
        </p:spPr>
        <p:txBody>
          <a:bodyPr/>
          <a:lstStyle/>
          <a:p>
            <a:pPr eaLnBrk="1" hangingPunct="1"/>
            <a:r>
              <a:rPr lang="ru-RU" sz="2000" b="1" smtClean="0"/>
              <a:t>В древнекитайской цивилизации, насчитывающей около трех тысячелетий, любовь к ближнему, взаимоуважение и поддержка были важнейшими нравственными заповедями. Это входило у древних китайцев в понятия «гуманность (Жень), справедливость и долг», разработанных великим китайским мыслителем Конфуцием. Они органически входили в китайскую этическую систему «пяти постоянств», обозначавших гуманные отношения между ближними: «отцовская любовь, сыновняя почтительность, дружественное отношение старшего брата к младшему, почтительное отношение младшего брата к старшему, согласие между супругами».</a:t>
            </a:r>
          </a:p>
        </p:txBody>
      </p:sp>
      <p:pic>
        <p:nvPicPr>
          <p:cNvPr id="134147" name="Picture 2" descr="C:\Users\днс\Downloads\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115888"/>
            <a:ext cx="3743325" cy="257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ru-RU" sz="2000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b="1" smtClean="0"/>
              <a:t>У древних египтян существовало представление о милосердии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b="1" smtClean="0"/>
              <a:t>как бескорыстии и вспомоществовании нуждающимся. Письменные источники Древнего Египта донесли до нас слова вельможи Пиопинахта: «Я давал хлеб голодному, одевал нагого», а в «Поучении Птахотепа» говорится - «Не буду алчен по отношению к родичам своим, мольбы кротких могущественнее силы».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000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000" b="1" smtClean="0"/>
          </a:p>
        </p:txBody>
      </p:sp>
      <p:pic>
        <p:nvPicPr>
          <p:cNvPr id="135170" name="Picture 2" descr="C:\Users\днс\Downloads\57989627_1271696076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4076700"/>
            <a:ext cx="4464050" cy="295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AutoShape 5"/>
          <p:cNvSpPr>
            <a:spLocks noChangeArrowheads="1"/>
          </p:cNvSpPr>
          <p:nvPr/>
        </p:nvSpPr>
        <p:spPr bwMode="auto">
          <a:xfrm>
            <a:off x="1331913" y="333375"/>
            <a:ext cx="7380287" cy="5876925"/>
          </a:xfrm>
          <a:prstGeom prst="horizontalScroll">
            <a:avLst>
              <a:gd name="adj" fmla="val 12500"/>
            </a:avLst>
          </a:prstGeom>
          <a:solidFill>
            <a:schemeClr val="tx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136194" name="Text Box 4"/>
          <p:cNvSpPr txBox="1">
            <a:spLocks noChangeArrowheads="1"/>
          </p:cNvSpPr>
          <p:nvPr/>
        </p:nvSpPr>
        <p:spPr bwMode="auto">
          <a:xfrm>
            <a:off x="1979613" y="1196975"/>
            <a:ext cx="6624637" cy="23082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000" b="0">
                <a:solidFill>
                  <a:schemeClr val="bg2"/>
                </a:solidFill>
                <a:latin typeface="Times New Roman" pitchFamily="18" charset="0"/>
              </a:rPr>
              <a:t>«Милосердие – сердоболие, сочувствие, любовь на деле, готовность делать добро всякому, милостливость, мягкосердость».</a:t>
            </a:r>
          </a:p>
          <a:p>
            <a:pPr eaLnBrk="0" hangingPunct="0">
              <a:spcBef>
                <a:spcPct val="50000"/>
              </a:spcBef>
            </a:pPr>
            <a:r>
              <a:rPr lang="ru-RU" sz="2000" b="0">
                <a:solidFill>
                  <a:schemeClr val="bg2"/>
                </a:solidFill>
                <a:latin typeface="Times New Roman" pitchFamily="18" charset="0"/>
              </a:rPr>
              <a:t>   (из толкового словаря В.И.Даля)</a:t>
            </a:r>
          </a:p>
          <a:p>
            <a:pPr algn="ctr" eaLnBrk="0" hangingPunct="0">
              <a:spcBef>
                <a:spcPct val="50000"/>
              </a:spcBef>
            </a:pPr>
            <a:endParaRPr lang="ru-RU" sz="3600" b="0">
              <a:solidFill>
                <a:schemeClr val="bg2"/>
              </a:solidFill>
              <a:latin typeface="Times New Roman" pitchFamily="18" charset="0"/>
            </a:endParaRPr>
          </a:p>
        </p:txBody>
      </p:sp>
      <p:pic>
        <p:nvPicPr>
          <p:cNvPr id="136195" name="Picture 7" descr="голубь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0"/>
            <a:ext cx="12763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196" name="Picture 8" descr="голубь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33375"/>
            <a:ext cx="12763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001696" y="2636912"/>
            <a:ext cx="3602554" cy="39671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37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905000"/>
            <a:ext cx="809625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i="1" smtClean="0"/>
              <a:t>Святой Дорофей пояснял: когда ты подал милостыню, ты умножил количество добра в мире. Но бедняк, которому ты помог, получил лишь десятую часть добра, произведенного твоим добрым поступком. Остальное добро ты причинил самому себе. Ведь от этого твоя душа стала светлее.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оформления с коринфскими колоннами">
  <a:themeElements>
    <a:clrScheme name="Шаблон оформления с коринфскими колоннами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Шаблон оформления с коринфскими колоннами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Шаблон оформления с коринфскими колоннам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с коринфскими колоннам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с коринфскими колоннам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с коринфскими колоннам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с коринфскими колоннам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с коринфскими колоннам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с коринфскими колоннам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с коринфскими колоннам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с коринфскими колоннам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с коринфскими колоннам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с коринфскими колоннам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с коринфскими колоннам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BLUEWEAV">
  <a:themeElements>
    <a:clrScheme name="BLUEWEAV 1">
      <a:dk1>
        <a:srgbClr val="00354E"/>
      </a:dk1>
      <a:lt1>
        <a:srgbClr val="EAEAEA"/>
      </a:lt1>
      <a:dk2>
        <a:srgbClr val="006699"/>
      </a:dk2>
      <a:lt2>
        <a:srgbClr val="CCECFF"/>
      </a:lt2>
      <a:accent1>
        <a:srgbClr val="006699"/>
      </a:accent1>
      <a:accent2>
        <a:srgbClr val="6699FF"/>
      </a:accent2>
      <a:accent3>
        <a:srgbClr val="AAB8CA"/>
      </a:accent3>
      <a:accent4>
        <a:srgbClr val="C8C8C8"/>
      </a:accent4>
      <a:accent5>
        <a:srgbClr val="AAB8CA"/>
      </a:accent5>
      <a:accent6>
        <a:srgbClr val="5C8AE7"/>
      </a:accent6>
      <a:hlink>
        <a:srgbClr val="CCCCFF"/>
      </a:hlink>
      <a:folHlink>
        <a:srgbClr val="5E6FD4"/>
      </a:folHlink>
    </a:clrScheme>
    <a:fontScheme name="BLUEWEA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UEWEAV 1">
        <a:dk1>
          <a:srgbClr val="00354E"/>
        </a:dk1>
        <a:lt1>
          <a:srgbClr val="EAEAEA"/>
        </a:lt1>
        <a:dk2>
          <a:srgbClr val="006699"/>
        </a:dk2>
        <a:lt2>
          <a:srgbClr val="CCECFF"/>
        </a:lt2>
        <a:accent1>
          <a:srgbClr val="006699"/>
        </a:accent1>
        <a:accent2>
          <a:srgbClr val="6699FF"/>
        </a:accent2>
        <a:accent3>
          <a:srgbClr val="AAB8CA"/>
        </a:accent3>
        <a:accent4>
          <a:srgbClr val="C8C8C8"/>
        </a:accent4>
        <a:accent5>
          <a:srgbClr val="AAB8CA"/>
        </a:accent5>
        <a:accent6>
          <a:srgbClr val="5C8AE7"/>
        </a:accent6>
        <a:hlink>
          <a:srgbClr val="CCCCFF"/>
        </a:hlink>
        <a:folHlink>
          <a:srgbClr val="5E6FD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WEAV 2">
        <a:dk1>
          <a:srgbClr val="000080"/>
        </a:dk1>
        <a:lt1>
          <a:srgbClr val="FFFFFF"/>
        </a:lt1>
        <a:dk2>
          <a:srgbClr val="3366CC"/>
        </a:dk2>
        <a:lt2>
          <a:srgbClr val="7A7C93"/>
        </a:lt2>
        <a:accent1>
          <a:srgbClr val="006699"/>
        </a:accent1>
        <a:accent2>
          <a:srgbClr val="6699FF"/>
        </a:accent2>
        <a:accent3>
          <a:srgbClr val="FFFFFF"/>
        </a:accent3>
        <a:accent4>
          <a:srgbClr val="00006C"/>
        </a:accent4>
        <a:accent5>
          <a:srgbClr val="AAB8CA"/>
        </a:accent5>
        <a:accent6>
          <a:srgbClr val="5C8AE7"/>
        </a:accent6>
        <a:hlink>
          <a:srgbClr val="CCCCFF"/>
        </a:hlink>
        <a:folHlink>
          <a:srgbClr val="5E6F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WEAV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969696"/>
        </a:accent1>
        <a:accent2>
          <a:srgbClr val="CBCBCB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B8B8B8"/>
        </a:accent6>
        <a:hlink>
          <a:srgbClr val="EAEAEA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WEAV 4">
        <a:dk1>
          <a:srgbClr val="660066"/>
        </a:dk1>
        <a:lt1>
          <a:srgbClr val="EAEAEA"/>
        </a:lt1>
        <a:dk2>
          <a:srgbClr val="3366CC"/>
        </a:dk2>
        <a:lt2>
          <a:srgbClr val="7A7C93"/>
        </a:lt2>
        <a:accent1>
          <a:srgbClr val="00CCCC"/>
        </a:accent1>
        <a:accent2>
          <a:srgbClr val="CC66FF"/>
        </a:accent2>
        <a:accent3>
          <a:srgbClr val="F3F3F3"/>
        </a:accent3>
        <a:accent4>
          <a:srgbClr val="560056"/>
        </a:accent4>
        <a:accent5>
          <a:srgbClr val="AAE2E2"/>
        </a:accent5>
        <a:accent6>
          <a:srgbClr val="B95CE7"/>
        </a:accent6>
        <a:hlink>
          <a:srgbClr val="CCFF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WEAV 5">
        <a:dk1>
          <a:srgbClr val="003366"/>
        </a:dk1>
        <a:lt1>
          <a:srgbClr val="EAEAEA"/>
        </a:lt1>
        <a:dk2>
          <a:srgbClr val="009999"/>
        </a:dk2>
        <a:lt2>
          <a:srgbClr val="FFFFFF"/>
        </a:lt2>
        <a:accent1>
          <a:srgbClr val="008080"/>
        </a:accent1>
        <a:accent2>
          <a:srgbClr val="00CCCC"/>
        </a:accent2>
        <a:accent3>
          <a:srgbClr val="AACACA"/>
        </a:accent3>
        <a:accent4>
          <a:srgbClr val="C8C8C8"/>
        </a:accent4>
        <a:accent5>
          <a:srgbClr val="AAC0C0"/>
        </a:accent5>
        <a:accent6>
          <a:srgbClr val="00B9B9"/>
        </a:accent6>
        <a:hlink>
          <a:srgbClr val="A7DDE1"/>
        </a:hlink>
        <a:folHlink>
          <a:srgbClr val="319C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WEAV 6">
        <a:dk1>
          <a:srgbClr val="00354E"/>
        </a:dk1>
        <a:lt1>
          <a:srgbClr val="EAEAEA"/>
        </a:lt1>
        <a:dk2>
          <a:srgbClr val="6D67AA"/>
        </a:dk2>
        <a:lt2>
          <a:srgbClr val="CCCCFF"/>
        </a:lt2>
        <a:accent1>
          <a:srgbClr val="6600CC"/>
        </a:accent1>
        <a:accent2>
          <a:srgbClr val="9999FF"/>
        </a:accent2>
        <a:accent3>
          <a:srgbClr val="BAB8D2"/>
        </a:accent3>
        <a:accent4>
          <a:srgbClr val="C8C8C8"/>
        </a:accent4>
        <a:accent5>
          <a:srgbClr val="B8AAE2"/>
        </a:accent5>
        <a:accent6>
          <a:srgbClr val="8A8AE7"/>
        </a:accent6>
        <a:hlink>
          <a:srgbClr val="CCCCFF"/>
        </a:hlink>
        <a:folHlink>
          <a:srgbClr val="9D70B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Презентация бизнес-плана">
  <a:themeElements>
    <a:clrScheme name="Презентация бизнес-плана 11">
      <a:dk1>
        <a:srgbClr val="005A58"/>
      </a:dk1>
      <a:lt1>
        <a:srgbClr val="FFFFFF"/>
      </a:lt1>
      <a:dk2>
        <a:srgbClr val="4BB7B7"/>
      </a:dk2>
      <a:lt2>
        <a:srgbClr val="99CCFF"/>
      </a:lt2>
      <a:accent1>
        <a:srgbClr val="586F9E"/>
      </a:accent1>
      <a:accent2>
        <a:srgbClr val="4A24A8"/>
      </a:accent2>
      <a:accent3>
        <a:srgbClr val="B1D8D8"/>
      </a:accent3>
      <a:accent4>
        <a:srgbClr val="DADADA"/>
      </a:accent4>
      <a:accent5>
        <a:srgbClr val="B4BBCC"/>
      </a:accent5>
      <a:accent6>
        <a:srgbClr val="422098"/>
      </a:accent6>
      <a:hlink>
        <a:srgbClr val="CCECFF"/>
      </a:hlink>
      <a:folHlink>
        <a:srgbClr val="B2B2B2"/>
      </a:folHlink>
    </a:clrScheme>
    <a:fontScheme name="Презентация бизнес-план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Презентация бизнес-плана 1">
        <a:dk1>
          <a:srgbClr val="5C1F00"/>
        </a:dk1>
        <a:lt1>
          <a:srgbClr val="FFFFFF"/>
        </a:lt1>
        <a:dk2>
          <a:srgbClr val="E55555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F0B4B4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бизнес-плана 2">
        <a:dk1>
          <a:srgbClr val="2D2015"/>
        </a:dk1>
        <a:lt1>
          <a:srgbClr val="FFFFFF"/>
        </a:lt1>
        <a:dk2>
          <a:srgbClr val="9C8D6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CBC5B8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ADBA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бизнес-плана 3">
        <a:dk1>
          <a:srgbClr val="C0C0C0"/>
        </a:dk1>
        <a:lt1>
          <a:srgbClr val="FFFFFF"/>
        </a:lt1>
        <a:dk2>
          <a:srgbClr val="000000"/>
        </a:dk2>
        <a:lt2>
          <a:srgbClr val="333333"/>
        </a:lt2>
        <a:accent1>
          <a:srgbClr val="5F5F5F"/>
        </a:accent1>
        <a:accent2>
          <a:srgbClr val="DDDDDD"/>
        </a:accent2>
        <a:accent3>
          <a:srgbClr val="FFFFFF"/>
        </a:accent3>
        <a:accent4>
          <a:srgbClr val="A4A4A4"/>
        </a:accent4>
        <a:accent5>
          <a:srgbClr val="B6B6B6"/>
        </a:accent5>
        <a:accent6>
          <a:srgbClr val="C8C8C8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бизнес-плана 4">
        <a:dk1>
          <a:srgbClr val="003366"/>
        </a:dk1>
        <a:lt1>
          <a:srgbClr val="FFFFFF"/>
        </a:lt1>
        <a:dk2>
          <a:srgbClr val="42A5F0"/>
        </a:dk2>
        <a:lt2>
          <a:srgbClr val="3399FF"/>
        </a:lt2>
        <a:accent1>
          <a:srgbClr val="4880B8"/>
        </a:accent1>
        <a:accent2>
          <a:srgbClr val="00B000"/>
        </a:accent2>
        <a:accent3>
          <a:srgbClr val="B0CFF6"/>
        </a:accent3>
        <a:accent4>
          <a:srgbClr val="DADADA"/>
        </a:accent4>
        <a:accent5>
          <a:srgbClr val="B1C0D8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бизнес-плана 5">
        <a:dk1>
          <a:srgbClr val="336699"/>
        </a:dk1>
        <a:lt1>
          <a:srgbClr val="FFFFFF"/>
        </a:lt1>
        <a:dk2>
          <a:srgbClr val="DDDDDD"/>
        </a:dk2>
        <a:lt2>
          <a:srgbClr val="B2C8D8"/>
        </a:lt2>
        <a:accent1>
          <a:srgbClr val="1F62C5"/>
        </a:accent1>
        <a:accent2>
          <a:srgbClr val="468A4B"/>
        </a:accent2>
        <a:accent3>
          <a:srgbClr val="EBEBEB"/>
        </a:accent3>
        <a:accent4>
          <a:srgbClr val="DADADA"/>
        </a:accent4>
        <a:accent5>
          <a:srgbClr val="ABB7DF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бизнес-плана 6">
        <a:dk1>
          <a:srgbClr val="777777"/>
        </a:dk1>
        <a:lt1>
          <a:srgbClr val="FFFFFF"/>
        </a:lt1>
        <a:dk2>
          <a:srgbClr val="ABADA1"/>
        </a:dk2>
        <a:lt2>
          <a:srgbClr val="C2C2BA"/>
        </a:lt2>
        <a:accent1>
          <a:srgbClr val="909082"/>
        </a:accent1>
        <a:accent2>
          <a:srgbClr val="809EA8"/>
        </a:accent2>
        <a:accent3>
          <a:srgbClr val="D2D3CD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бизнес-плана 7">
        <a:dk1>
          <a:srgbClr val="3E3E5C"/>
        </a:dk1>
        <a:lt1>
          <a:srgbClr val="FFFFFF"/>
        </a:lt1>
        <a:dk2>
          <a:srgbClr val="BABBD2"/>
        </a:dk2>
        <a:lt2>
          <a:srgbClr val="B2B2B2"/>
        </a:lt2>
        <a:accent1>
          <a:srgbClr val="787682"/>
        </a:accent1>
        <a:accent2>
          <a:srgbClr val="6699FF"/>
        </a:accent2>
        <a:accent3>
          <a:srgbClr val="D9DAE5"/>
        </a:accent3>
        <a:accent4>
          <a:srgbClr val="DADADA"/>
        </a:accent4>
        <a:accent5>
          <a:srgbClr val="BEBDC1"/>
        </a:accent5>
        <a:accent6>
          <a:srgbClr val="5C8A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бизнес-плана 8">
        <a:dk1>
          <a:srgbClr val="777777"/>
        </a:dk1>
        <a:lt1>
          <a:srgbClr val="FFFFDF"/>
        </a:lt1>
        <a:dk2>
          <a:srgbClr val="FFFFD9"/>
        </a:dk2>
        <a:lt2>
          <a:srgbClr val="AA8322"/>
        </a:lt2>
        <a:accent1>
          <a:srgbClr val="D6B778"/>
        </a:accent1>
        <a:accent2>
          <a:srgbClr val="33CCCC"/>
        </a:accent2>
        <a:accent3>
          <a:srgbClr val="FFFFE9"/>
        </a:accent3>
        <a:accent4>
          <a:srgbClr val="DADABE"/>
        </a:accent4>
        <a:accent5>
          <a:srgbClr val="E8D8BE"/>
        </a:accent5>
        <a:accent6>
          <a:srgbClr val="2DB9B9"/>
        </a:accent6>
        <a:hlink>
          <a:srgbClr val="FF505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бизнес-плана 9">
        <a:dk1>
          <a:srgbClr val="EACD64"/>
        </a:dk1>
        <a:lt1>
          <a:srgbClr val="FEDA9A"/>
        </a:lt1>
        <a:dk2>
          <a:srgbClr val="AD7625"/>
        </a:dk2>
        <a:lt2>
          <a:srgbClr val="969696"/>
        </a:lt2>
        <a:accent1>
          <a:srgbClr val="8F6F59"/>
        </a:accent1>
        <a:accent2>
          <a:srgbClr val="FFC891"/>
        </a:accent2>
        <a:accent3>
          <a:srgbClr val="FEEACA"/>
        </a:accent3>
        <a:accent4>
          <a:srgbClr val="C8AF54"/>
        </a:accent4>
        <a:accent5>
          <a:srgbClr val="C6BBB5"/>
        </a:accent5>
        <a:accent6>
          <a:srgbClr val="E7B583"/>
        </a:accent6>
        <a:hlink>
          <a:srgbClr val="FF8A3B"/>
        </a:hlink>
        <a:folHlink>
          <a:srgbClr val="EEC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бизнес-плана 10">
        <a:dk1>
          <a:srgbClr val="808080"/>
        </a:dk1>
        <a:lt1>
          <a:srgbClr val="FFFFFF"/>
        </a:lt1>
        <a:dk2>
          <a:srgbClr val="F8F8F8"/>
        </a:dk2>
        <a:lt2>
          <a:srgbClr val="0099CC"/>
        </a:lt2>
        <a:accent1>
          <a:srgbClr val="66A0CC"/>
        </a:accent1>
        <a:accent2>
          <a:srgbClr val="CCCCFF"/>
        </a:accent2>
        <a:accent3>
          <a:srgbClr val="FBFBFB"/>
        </a:accent3>
        <a:accent4>
          <a:srgbClr val="DADADA"/>
        </a:accent4>
        <a:accent5>
          <a:srgbClr val="B8CDE2"/>
        </a:accent5>
        <a:accent6>
          <a:srgbClr val="B9B9E7"/>
        </a:accent6>
        <a:hlink>
          <a:srgbClr val="3333CC"/>
        </a:hlink>
        <a:folHlink>
          <a:srgbClr val="4D4D4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бизнес-плана 11">
        <a:dk1>
          <a:srgbClr val="005A58"/>
        </a:dk1>
        <a:lt1>
          <a:srgbClr val="FFFFFF"/>
        </a:lt1>
        <a:dk2>
          <a:srgbClr val="4BB7B7"/>
        </a:dk2>
        <a:lt2>
          <a:srgbClr val="99CCFF"/>
        </a:lt2>
        <a:accent1>
          <a:srgbClr val="586F9E"/>
        </a:accent1>
        <a:accent2>
          <a:srgbClr val="4A24A8"/>
        </a:accent2>
        <a:accent3>
          <a:srgbClr val="B1D8D8"/>
        </a:accent3>
        <a:accent4>
          <a:srgbClr val="DADADA"/>
        </a:accent4>
        <a:accent5>
          <a:srgbClr val="B4BBCC"/>
        </a:accent5>
        <a:accent6>
          <a:srgbClr val="422098"/>
        </a:accent6>
        <a:hlink>
          <a:srgbClr val="CCE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Шаблон схемы книгохранилища">
  <a:themeElements>
    <a:clrScheme name="Шаблон схемы книгохранилища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Шаблон схемы книгохранилища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Шаблон схемы книгохранилища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Презентация бизнес-плана">
  <a:themeElements>
    <a:clrScheme name="1_Презентация бизнес-плана 11">
      <a:dk1>
        <a:srgbClr val="005A58"/>
      </a:dk1>
      <a:lt1>
        <a:srgbClr val="FFFFFF"/>
      </a:lt1>
      <a:dk2>
        <a:srgbClr val="4BB7B7"/>
      </a:dk2>
      <a:lt2>
        <a:srgbClr val="99CCFF"/>
      </a:lt2>
      <a:accent1>
        <a:srgbClr val="586F9E"/>
      </a:accent1>
      <a:accent2>
        <a:srgbClr val="4A24A8"/>
      </a:accent2>
      <a:accent3>
        <a:srgbClr val="B1D8D8"/>
      </a:accent3>
      <a:accent4>
        <a:srgbClr val="DADADA"/>
      </a:accent4>
      <a:accent5>
        <a:srgbClr val="B4BBCC"/>
      </a:accent5>
      <a:accent6>
        <a:srgbClr val="422098"/>
      </a:accent6>
      <a:hlink>
        <a:srgbClr val="CCECFF"/>
      </a:hlink>
      <a:folHlink>
        <a:srgbClr val="B2B2B2"/>
      </a:folHlink>
    </a:clrScheme>
    <a:fontScheme name="1_Презентация бизнес-план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Презентация бизнес-плана 1">
        <a:dk1>
          <a:srgbClr val="5C1F00"/>
        </a:dk1>
        <a:lt1>
          <a:srgbClr val="FFFFFF"/>
        </a:lt1>
        <a:dk2>
          <a:srgbClr val="E55555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F0B4B4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 бизнес-плана 2">
        <a:dk1>
          <a:srgbClr val="2D2015"/>
        </a:dk1>
        <a:lt1>
          <a:srgbClr val="FFFFFF"/>
        </a:lt1>
        <a:dk2>
          <a:srgbClr val="9C8D6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CBC5B8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ADBA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 бизнес-плана 3">
        <a:dk1>
          <a:srgbClr val="C0C0C0"/>
        </a:dk1>
        <a:lt1>
          <a:srgbClr val="FFFFFF"/>
        </a:lt1>
        <a:dk2>
          <a:srgbClr val="000000"/>
        </a:dk2>
        <a:lt2>
          <a:srgbClr val="333333"/>
        </a:lt2>
        <a:accent1>
          <a:srgbClr val="5F5F5F"/>
        </a:accent1>
        <a:accent2>
          <a:srgbClr val="DDDDDD"/>
        </a:accent2>
        <a:accent3>
          <a:srgbClr val="FFFFFF"/>
        </a:accent3>
        <a:accent4>
          <a:srgbClr val="A4A4A4"/>
        </a:accent4>
        <a:accent5>
          <a:srgbClr val="B6B6B6"/>
        </a:accent5>
        <a:accent6>
          <a:srgbClr val="C8C8C8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 бизнес-плана 4">
        <a:dk1>
          <a:srgbClr val="003366"/>
        </a:dk1>
        <a:lt1>
          <a:srgbClr val="FFFFFF"/>
        </a:lt1>
        <a:dk2>
          <a:srgbClr val="42A5F0"/>
        </a:dk2>
        <a:lt2>
          <a:srgbClr val="3399FF"/>
        </a:lt2>
        <a:accent1>
          <a:srgbClr val="4880B8"/>
        </a:accent1>
        <a:accent2>
          <a:srgbClr val="00B000"/>
        </a:accent2>
        <a:accent3>
          <a:srgbClr val="B0CFF6"/>
        </a:accent3>
        <a:accent4>
          <a:srgbClr val="DADADA"/>
        </a:accent4>
        <a:accent5>
          <a:srgbClr val="B1C0D8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 бизнес-плана 5">
        <a:dk1>
          <a:srgbClr val="336699"/>
        </a:dk1>
        <a:lt1>
          <a:srgbClr val="FFFFFF"/>
        </a:lt1>
        <a:dk2>
          <a:srgbClr val="DDDDDD"/>
        </a:dk2>
        <a:lt2>
          <a:srgbClr val="B2C8D8"/>
        </a:lt2>
        <a:accent1>
          <a:srgbClr val="1F62C5"/>
        </a:accent1>
        <a:accent2>
          <a:srgbClr val="468A4B"/>
        </a:accent2>
        <a:accent3>
          <a:srgbClr val="EBEBEB"/>
        </a:accent3>
        <a:accent4>
          <a:srgbClr val="DADADA"/>
        </a:accent4>
        <a:accent5>
          <a:srgbClr val="ABB7DF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 бизнес-плана 6">
        <a:dk1>
          <a:srgbClr val="777777"/>
        </a:dk1>
        <a:lt1>
          <a:srgbClr val="FFFFFF"/>
        </a:lt1>
        <a:dk2>
          <a:srgbClr val="ABADA1"/>
        </a:dk2>
        <a:lt2>
          <a:srgbClr val="C2C2BA"/>
        </a:lt2>
        <a:accent1>
          <a:srgbClr val="909082"/>
        </a:accent1>
        <a:accent2>
          <a:srgbClr val="809EA8"/>
        </a:accent2>
        <a:accent3>
          <a:srgbClr val="D2D3CD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 бизнес-плана 7">
        <a:dk1>
          <a:srgbClr val="3E3E5C"/>
        </a:dk1>
        <a:lt1>
          <a:srgbClr val="FFFFFF"/>
        </a:lt1>
        <a:dk2>
          <a:srgbClr val="BABBD2"/>
        </a:dk2>
        <a:lt2>
          <a:srgbClr val="B2B2B2"/>
        </a:lt2>
        <a:accent1>
          <a:srgbClr val="787682"/>
        </a:accent1>
        <a:accent2>
          <a:srgbClr val="6699FF"/>
        </a:accent2>
        <a:accent3>
          <a:srgbClr val="D9DAE5"/>
        </a:accent3>
        <a:accent4>
          <a:srgbClr val="DADADA"/>
        </a:accent4>
        <a:accent5>
          <a:srgbClr val="BEBDC1"/>
        </a:accent5>
        <a:accent6>
          <a:srgbClr val="5C8A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 бизнес-плана 8">
        <a:dk1>
          <a:srgbClr val="777777"/>
        </a:dk1>
        <a:lt1>
          <a:srgbClr val="FFFFDF"/>
        </a:lt1>
        <a:dk2>
          <a:srgbClr val="FFFFD9"/>
        </a:dk2>
        <a:lt2>
          <a:srgbClr val="AA8322"/>
        </a:lt2>
        <a:accent1>
          <a:srgbClr val="D6B778"/>
        </a:accent1>
        <a:accent2>
          <a:srgbClr val="33CCCC"/>
        </a:accent2>
        <a:accent3>
          <a:srgbClr val="FFFFE9"/>
        </a:accent3>
        <a:accent4>
          <a:srgbClr val="DADABE"/>
        </a:accent4>
        <a:accent5>
          <a:srgbClr val="E8D8BE"/>
        </a:accent5>
        <a:accent6>
          <a:srgbClr val="2DB9B9"/>
        </a:accent6>
        <a:hlink>
          <a:srgbClr val="FF505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 бизнес-плана 9">
        <a:dk1>
          <a:srgbClr val="EACD64"/>
        </a:dk1>
        <a:lt1>
          <a:srgbClr val="FEDA9A"/>
        </a:lt1>
        <a:dk2>
          <a:srgbClr val="AD7625"/>
        </a:dk2>
        <a:lt2>
          <a:srgbClr val="969696"/>
        </a:lt2>
        <a:accent1>
          <a:srgbClr val="8F6F59"/>
        </a:accent1>
        <a:accent2>
          <a:srgbClr val="FFC891"/>
        </a:accent2>
        <a:accent3>
          <a:srgbClr val="FEEACA"/>
        </a:accent3>
        <a:accent4>
          <a:srgbClr val="C8AF54"/>
        </a:accent4>
        <a:accent5>
          <a:srgbClr val="C6BBB5"/>
        </a:accent5>
        <a:accent6>
          <a:srgbClr val="E7B583"/>
        </a:accent6>
        <a:hlink>
          <a:srgbClr val="FF8A3B"/>
        </a:hlink>
        <a:folHlink>
          <a:srgbClr val="EEC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резентация бизнес-плана 10">
        <a:dk1>
          <a:srgbClr val="808080"/>
        </a:dk1>
        <a:lt1>
          <a:srgbClr val="FFFFFF"/>
        </a:lt1>
        <a:dk2>
          <a:srgbClr val="F8F8F8"/>
        </a:dk2>
        <a:lt2>
          <a:srgbClr val="0099CC"/>
        </a:lt2>
        <a:accent1>
          <a:srgbClr val="66A0CC"/>
        </a:accent1>
        <a:accent2>
          <a:srgbClr val="CCCCFF"/>
        </a:accent2>
        <a:accent3>
          <a:srgbClr val="FBFBFB"/>
        </a:accent3>
        <a:accent4>
          <a:srgbClr val="DADADA"/>
        </a:accent4>
        <a:accent5>
          <a:srgbClr val="B8CDE2"/>
        </a:accent5>
        <a:accent6>
          <a:srgbClr val="B9B9E7"/>
        </a:accent6>
        <a:hlink>
          <a:srgbClr val="3333CC"/>
        </a:hlink>
        <a:folHlink>
          <a:srgbClr val="4D4D4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резентация бизнес-плана 11">
        <a:dk1>
          <a:srgbClr val="005A58"/>
        </a:dk1>
        <a:lt1>
          <a:srgbClr val="FFFFFF"/>
        </a:lt1>
        <a:dk2>
          <a:srgbClr val="4BB7B7"/>
        </a:dk2>
        <a:lt2>
          <a:srgbClr val="99CCFF"/>
        </a:lt2>
        <a:accent1>
          <a:srgbClr val="586F9E"/>
        </a:accent1>
        <a:accent2>
          <a:srgbClr val="4A24A8"/>
        </a:accent2>
        <a:accent3>
          <a:srgbClr val="B1D8D8"/>
        </a:accent3>
        <a:accent4>
          <a:srgbClr val="DADADA"/>
        </a:accent4>
        <a:accent5>
          <a:srgbClr val="B4BBCC"/>
        </a:accent5>
        <a:accent6>
          <a:srgbClr val="422098"/>
        </a:accent6>
        <a:hlink>
          <a:srgbClr val="CCE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Шаблон схемы книгохранилища">
  <a:themeElements>
    <a:clrScheme name="1_Шаблон схемы книгохранилища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Шаблон схемы книгохранилища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Шаблон схемы книгохранилища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Шаблон схемы книгохранилища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Шаблон схемы книгохранилища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Шаблон схемы книгохранилища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Шаблон схемы книгохранилища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Шаблон схемы книгохранилища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Шаблон схемы книгохранилища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Шаблон схемы книгохранилища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Шаблон схемы книгохранилища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Шаблон схемы книгохранилища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Шаблон схемы книгохранилища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Шаблон схемы книгохранилища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Презентация нового учебного года">
  <a:themeElements>
    <a:clrScheme name="Презентация нового учебного года 1">
      <a:dk1>
        <a:srgbClr val="000000"/>
      </a:dk1>
      <a:lt1>
        <a:srgbClr val="0099CC"/>
      </a:lt1>
      <a:dk2>
        <a:srgbClr val="000000"/>
      </a:dk2>
      <a:lt2>
        <a:srgbClr val="868686"/>
      </a:lt2>
      <a:accent1>
        <a:srgbClr val="00FFCC"/>
      </a:accent1>
      <a:accent2>
        <a:srgbClr val="969696"/>
      </a:accent2>
      <a:accent3>
        <a:srgbClr val="AACAE2"/>
      </a:accent3>
      <a:accent4>
        <a:srgbClr val="000000"/>
      </a:accent4>
      <a:accent5>
        <a:srgbClr val="AAFFE2"/>
      </a:accent5>
      <a:accent6>
        <a:srgbClr val="878787"/>
      </a:accent6>
      <a:hlink>
        <a:srgbClr val="00FFCC"/>
      </a:hlink>
      <a:folHlink>
        <a:srgbClr val="99CCFF"/>
      </a:folHlink>
    </a:clrScheme>
    <a:fontScheme name="Презентация нового учебного года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Презентация нового учебного года 1">
        <a:dk1>
          <a:srgbClr val="000000"/>
        </a:dk1>
        <a:lt1>
          <a:srgbClr val="0099CC"/>
        </a:lt1>
        <a:dk2>
          <a:srgbClr val="000000"/>
        </a:dk2>
        <a:lt2>
          <a:srgbClr val="868686"/>
        </a:lt2>
        <a:accent1>
          <a:srgbClr val="00FFCC"/>
        </a:accent1>
        <a:accent2>
          <a:srgbClr val="969696"/>
        </a:accent2>
        <a:accent3>
          <a:srgbClr val="AACAE2"/>
        </a:accent3>
        <a:accent4>
          <a:srgbClr val="000000"/>
        </a:accent4>
        <a:accent5>
          <a:srgbClr val="AAFFE2"/>
        </a:accent5>
        <a:accent6>
          <a:srgbClr val="878787"/>
        </a:accent6>
        <a:hlink>
          <a:srgbClr val="00FFCC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нового учебного года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нового учебного года 3">
        <a:dk1>
          <a:srgbClr val="5F5F5F"/>
        </a:dk1>
        <a:lt1>
          <a:srgbClr val="FFFFFF"/>
        </a:lt1>
        <a:dk2>
          <a:srgbClr val="5F5F5F"/>
        </a:dk2>
        <a:lt2>
          <a:srgbClr val="000000"/>
        </a:lt2>
        <a:accent1>
          <a:srgbClr val="969696"/>
        </a:accent1>
        <a:accent2>
          <a:srgbClr val="000000"/>
        </a:accent2>
        <a:accent3>
          <a:srgbClr val="FFFFFF"/>
        </a:accent3>
        <a:accent4>
          <a:srgbClr val="505050"/>
        </a:accent4>
        <a:accent5>
          <a:srgbClr val="C9C9C9"/>
        </a:accent5>
        <a:accent6>
          <a:srgbClr val="000000"/>
        </a:accent6>
        <a:hlink>
          <a:srgbClr val="7777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Презентация бизнес-плана">
  <a:themeElements>
    <a:clrScheme name="2_Презентация бизнес-плана 11">
      <a:dk1>
        <a:srgbClr val="005A58"/>
      </a:dk1>
      <a:lt1>
        <a:srgbClr val="FFFFFF"/>
      </a:lt1>
      <a:dk2>
        <a:srgbClr val="4BB7B7"/>
      </a:dk2>
      <a:lt2>
        <a:srgbClr val="99CCFF"/>
      </a:lt2>
      <a:accent1>
        <a:srgbClr val="586F9E"/>
      </a:accent1>
      <a:accent2>
        <a:srgbClr val="4A24A8"/>
      </a:accent2>
      <a:accent3>
        <a:srgbClr val="B1D8D8"/>
      </a:accent3>
      <a:accent4>
        <a:srgbClr val="DADADA"/>
      </a:accent4>
      <a:accent5>
        <a:srgbClr val="B4BBCC"/>
      </a:accent5>
      <a:accent6>
        <a:srgbClr val="422098"/>
      </a:accent6>
      <a:hlink>
        <a:srgbClr val="CCECFF"/>
      </a:hlink>
      <a:folHlink>
        <a:srgbClr val="B2B2B2"/>
      </a:folHlink>
    </a:clrScheme>
    <a:fontScheme name="2_Презентация бизнес-план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Презентация бизнес-плана 1">
        <a:dk1>
          <a:srgbClr val="5C1F00"/>
        </a:dk1>
        <a:lt1>
          <a:srgbClr val="FFFFFF"/>
        </a:lt1>
        <a:dk2>
          <a:srgbClr val="E55555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F0B4B4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бизнес-плана 2">
        <a:dk1>
          <a:srgbClr val="2D2015"/>
        </a:dk1>
        <a:lt1>
          <a:srgbClr val="FFFFFF"/>
        </a:lt1>
        <a:dk2>
          <a:srgbClr val="9C8D6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CBC5B8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ADBA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бизнес-плана 3">
        <a:dk1>
          <a:srgbClr val="C0C0C0"/>
        </a:dk1>
        <a:lt1>
          <a:srgbClr val="FFFFFF"/>
        </a:lt1>
        <a:dk2>
          <a:srgbClr val="000000"/>
        </a:dk2>
        <a:lt2>
          <a:srgbClr val="333333"/>
        </a:lt2>
        <a:accent1>
          <a:srgbClr val="5F5F5F"/>
        </a:accent1>
        <a:accent2>
          <a:srgbClr val="DDDDDD"/>
        </a:accent2>
        <a:accent3>
          <a:srgbClr val="FFFFFF"/>
        </a:accent3>
        <a:accent4>
          <a:srgbClr val="A4A4A4"/>
        </a:accent4>
        <a:accent5>
          <a:srgbClr val="B6B6B6"/>
        </a:accent5>
        <a:accent6>
          <a:srgbClr val="C8C8C8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бизнес-плана 4">
        <a:dk1>
          <a:srgbClr val="003366"/>
        </a:dk1>
        <a:lt1>
          <a:srgbClr val="FFFFFF"/>
        </a:lt1>
        <a:dk2>
          <a:srgbClr val="42A5F0"/>
        </a:dk2>
        <a:lt2>
          <a:srgbClr val="3399FF"/>
        </a:lt2>
        <a:accent1>
          <a:srgbClr val="4880B8"/>
        </a:accent1>
        <a:accent2>
          <a:srgbClr val="00B000"/>
        </a:accent2>
        <a:accent3>
          <a:srgbClr val="B0CFF6"/>
        </a:accent3>
        <a:accent4>
          <a:srgbClr val="DADADA"/>
        </a:accent4>
        <a:accent5>
          <a:srgbClr val="B1C0D8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бизнес-плана 5">
        <a:dk1>
          <a:srgbClr val="336699"/>
        </a:dk1>
        <a:lt1>
          <a:srgbClr val="FFFFFF"/>
        </a:lt1>
        <a:dk2>
          <a:srgbClr val="DDDDDD"/>
        </a:dk2>
        <a:lt2>
          <a:srgbClr val="B2C8D8"/>
        </a:lt2>
        <a:accent1>
          <a:srgbClr val="1F62C5"/>
        </a:accent1>
        <a:accent2>
          <a:srgbClr val="468A4B"/>
        </a:accent2>
        <a:accent3>
          <a:srgbClr val="EBEBEB"/>
        </a:accent3>
        <a:accent4>
          <a:srgbClr val="DADADA"/>
        </a:accent4>
        <a:accent5>
          <a:srgbClr val="ABB7DF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бизнес-плана 6">
        <a:dk1>
          <a:srgbClr val="777777"/>
        </a:dk1>
        <a:lt1>
          <a:srgbClr val="FFFFFF"/>
        </a:lt1>
        <a:dk2>
          <a:srgbClr val="ABADA1"/>
        </a:dk2>
        <a:lt2>
          <a:srgbClr val="C2C2BA"/>
        </a:lt2>
        <a:accent1>
          <a:srgbClr val="909082"/>
        </a:accent1>
        <a:accent2>
          <a:srgbClr val="809EA8"/>
        </a:accent2>
        <a:accent3>
          <a:srgbClr val="D2D3CD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бизнес-плана 7">
        <a:dk1>
          <a:srgbClr val="3E3E5C"/>
        </a:dk1>
        <a:lt1>
          <a:srgbClr val="FFFFFF"/>
        </a:lt1>
        <a:dk2>
          <a:srgbClr val="BABBD2"/>
        </a:dk2>
        <a:lt2>
          <a:srgbClr val="B2B2B2"/>
        </a:lt2>
        <a:accent1>
          <a:srgbClr val="787682"/>
        </a:accent1>
        <a:accent2>
          <a:srgbClr val="6699FF"/>
        </a:accent2>
        <a:accent3>
          <a:srgbClr val="D9DAE5"/>
        </a:accent3>
        <a:accent4>
          <a:srgbClr val="DADADA"/>
        </a:accent4>
        <a:accent5>
          <a:srgbClr val="BEBDC1"/>
        </a:accent5>
        <a:accent6>
          <a:srgbClr val="5C8A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бизнес-плана 8">
        <a:dk1>
          <a:srgbClr val="777777"/>
        </a:dk1>
        <a:lt1>
          <a:srgbClr val="FFFFDF"/>
        </a:lt1>
        <a:dk2>
          <a:srgbClr val="FFFFD9"/>
        </a:dk2>
        <a:lt2>
          <a:srgbClr val="AA8322"/>
        </a:lt2>
        <a:accent1>
          <a:srgbClr val="D6B778"/>
        </a:accent1>
        <a:accent2>
          <a:srgbClr val="33CCCC"/>
        </a:accent2>
        <a:accent3>
          <a:srgbClr val="FFFFE9"/>
        </a:accent3>
        <a:accent4>
          <a:srgbClr val="DADABE"/>
        </a:accent4>
        <a:accent5>
          <a:srgbClr val="E8D8BE"/>
        </a:accent5>
        <a:accent6>
          <a:srgbClr val="2DB9B9"/>
        </a:accent6>
        <a:hlink>
          <a:srgbClr val="FF505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бизнес-плана 9">
        <a:dk1>
          <a:srgbClr val="EACD64"/>
        </a:dk1>
        <a:lt1>
          <a:srgbClr val="FEDA9A"/>
        </a:lt1>
        <a:dk2>
          <a:srgbClr val="AD7625"/>
        </a:dk2>
        <a:lt2>
          <a:srgbClr val="969696"/>
        </a:lt2>
        <a:accent1>
          <a:srgbClr val="8F6F59"/>
        </a:accent1>
        <a:accent2>
          <a:srgbClr val="FFC891"/>
        </a:accent2>
        <a:accent3>
          <a:srgbClr val="FEEACA"/>
        </a:accent3>
        <a:accent4>
          <a:srgbClr val="C8AF54"/>
        </a:accent4>
        <a:accent5>
          <a:srgbClr val="C6BBB5"/>
        </a:accent5>
        <a:accent6>
          <a:srgbClr val="E7B583"/>
        </a:accent6>
        <a:hlink>
          <a:srgbClr val="FF8A3B"/>
        </a:hlink>
        <a:folHlink>
          <a:srgbClr val="EEC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бизнес-плана 10">
        <a:dk1>
          <a:srgbClr val="808080"/>
        </a:dk1>
        <a:lt1>
          <a:srgbClr val="FFFFFF"/>
        </a:lt1>
        <a:dk2>
          <a:srgbClr val="F8F8F8"/>
        </a:dk2>
        <a:lt2>
          <a:srgbClr val="0099CC"/>
        </a:lt2>
        <a:accent1>
          <a:srgbClr val="66A0CC"/>
        </a:accent1>
        <a:accent2>
          <a:srgbClr val="CCCCFF"/>
        </a:accent2>
        <a:accent3>
          <a:srgbClr val="FBFBFB"/>
        </a:accent3>
        <a:accent4>
          <a:srgbClr val="DADADA"/>
        </a:accent4>
        <a:accent5>
          <a:srgbClr val="B8CDE2"/>
        </a:accent5>
        <a:accent6>
          <a:srgbClr val="B9B9E7"/>
        </a:accent6>
        <a:hlink>
          <a:srgbClr val="3333CC"/>
        </a:hlink>
        <a:folHlink>
          <a:srgbClr val="4D4D4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бизнес-плана 11">
        <a:dk1>
          <a:srgbClr val="005A58"/>
        </a:dk1>
        <a:lt1>
          <a:srgbClr val="FFFFFF"/>
        </a:lt1>
        <a:dk2>
          <a:srgbClr val="4BB7B7"/>
        </a:dk2>
        <a:lt2>
          <a:srgbClr val="99CCFF"/>
        </a:lt2>
        <a:accent1>
          <a:srgbClr val="586F9E"/>
        </a:accent1>
        <a:accent2>
          <a:srgbClr val="4A24A8"/>
        </a:accent2>
        <a:accent3>
          <a:srgbClr val="B1D8D8"/>
        </a:accent3>
        <a:accent4>
          <a:srgbClr val="DADADA"/>
        </a:accent4>
        <a:accent5>
          <a:srgbClr val="B4BBCC"/>
        </a:accent5>
        <a:accent6>
          <a:srgbClr val="422098"/>
        </a:accent6>
        <a:hlink>
          <a:srgbClr val="CCE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Шаблон оформления с коринфскими колоннами">
  <a:themeElements>
    <a:clrScheme name="1_Шаблон оформления с коринфскими колоннами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1_Шаблон оформления с коринфскими колоннами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Шаблон оформления с коринфскими колоннам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Шаблон оформления с коринфскими колоннам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Шаблон оформления с коринфскими колоннам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Шаблон оформления с коринфскими колоннам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Шаблон оформления с коринфскими колоннам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Шаблон оформления с коринфскими колоннам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Шаблон оформления с коринфскими колоннам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Шаблон оформления с коринфскими колоннам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Шаблон оформления с коринфскими колоннам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Шаблон оформления с коринфскими колоннам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Шаблон оформления с коринфскими колоннам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Шаблон оформления с коринфскими колоннам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Шаблон схемы книгохранилища">
  <a:themeElements>
    <a:clrScheme name="2_Шаблон схемы книгохранилища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Шаблон схемы книгохранилища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Шаблон схемы книгохранилища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Шаблон схемы книгохранилища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Шаблон схемы книгохранилища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Шаблон схемы книгохранилища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Шаблон схемы книгохранилища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Шаблон схемы книгохранилища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Шаблон схемы книгохранилища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Шаблон схемы книгохранилища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Шаблон схемы книгохранилища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Шаблон схемы книгохранилища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Шаблон схемы книгохранилища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Шаблон схемы книгохранилища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Архитектура</Template>
  <TotalTime>402</TotalTime>
  <Words>1114</Words>
  <Application>Microsoft Office PowerPoint</Application>
  <PresentationFormat>Экран (4:3)</PresentationFormat>
  <Paragraphs>70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Шаблон оформления</vt:lpstr>
      </vt:variant>
      <vt:variant>
        <vt:i4>20</vt:i4>
      </vt:variant>
      <vt:variant>
        <vt:lpstr>Заголовки слайдов</vt:lpstr>
      </vt:variant>
      <vt:variant>
        <vt:i4>26</vt:i4>
      </vt:variant>
    </vt:vector>
  </HeadingPairs>
  <TitlesOfParts>
    <vt:vector size="55" baseType="lpstr">
      <vt:lpstr>Arial</vt:lpstr>
      <vt:lpstr>Palatino Linotype</vt:lpstr>
      <vt:lpstr>Calibri</vt:lpstr>
      <vt:lpstr>Tahoma</vt:lpstr>
      <vt:lpstr>Century Gothic</vt:lpstr>
      <vt:lpstr>Verdana</vt:lpstr>
      <vt:lpstr>Times New Roman</vt:lpstr>
      <vt:lpstr>CyrillicOld</vt:lpstr>
      <vt:lpstr>Wingdings</vt:lpstr>
      <vt:lpstr>Шаблон оформления с коринфскими колоннами</vt:lpstr>
      <vt:lpstr>Презентация бизнес-плана</vt:lpstr>
      <vt:lpstr>Шаблон схемы книгохранилища</vt:lpstr>
      <vt:lpstr>1_Презентация бизнес-плана</vt:lpstr>
      <vt:lpstr>1_Шаблон схемы книгохранилища</vt:lpstr>
      <vt:lpstr>Презентация нового учебного года</vt:lpstr>
      <vt:lpstr>2_Презентация бизнес-плана</vt:lpstr>
      <vt:lpstr>1_Шаблон оформления с коринфскими колоннами</vt:lpstr>
      <vt:lpstr>2_Шаблон схемы книгохранилища</vt:lpstr>
      <vt:lpstr>BLUEWEAV</vt:lpstr>
      <vt:lpstr>Шаблон оформления с коринфскими колоннами</vt:lpstr>
      <vt:lpstr>Презентация бизнес-плана</vt:lpstr>
      <vt:lpstr>Шаблон схемы книгохранилища</vt:lpstr>
      <vt:lpstr>1_Презентация бизнес-плана</vt:lpstr>
      <vt:lpstr>1_Шаблон схемы книгохранилища</vt:lpstr>
      <vt:lpstr>Презентация нового учебного года</vt:lpstr>
      <vt:lpstr>2_Презентация бизнес-плана</vt:lpstr>
      <vt:lpstr>1_Шаблон оформления с коринфскими колоннами</vt:lpstr>
      <vt:lpstr>2_Шаблон схемы книгохранилища</vt:lpstr>
      <vt:lpstr>BLUEWEAV</vt:lpstr>
      <vt:lpstr>Милосердие</vt:lpstr>
      <vt:lpstr>Цели и Задачи:</vt:lpstr>
      <vt:lpstr>В чем актуальность милосердия?</vt:lpstr>
      <vt:lpstr>Как мы понимаем значение слова "милосердие"?</vt:lpstr>
      <vt:lpstr>Слайд 5</vt:lpstr>
      <vt:lpstr>Китай</vt:lpstr>
      <vt:lpstr>Слайд 7</vt:lpstr>
      <vt:lpstr>Слайд 8</vt:lpstr>
      <vt:lpstr>Слайд 9</vt:lpstr>
      <vt:lpstr>Святой Дорофей о милостыне</vt:lpstr>
      <vt:lpstr>В Древней Руси</vt:lpstr>
      <vt:lpstr>Слайд 12</vt:lpstr>
      <vt:lpstr>Эпоха Возрождения</vt:lpstr>
      <vt:lpstr>О людях, несущих добро в нашу жизнь, посвятивших себя служению другим людям. </vt:lpstr>
      <vt:lpstr>Движению сестер милосердия - 150 лет </vt:lpstr>
      <vt:lpstr>Слайд 16</vt:lpstr>
      <vt:lpstr>Императрица Александра Федоровна </vt:lpstr>
      <vt:lpstr>С.Есенин  для императрицы Александры Федоровны </vt:lpstr>
      <vt:lpstr>Мать Тереза  (Агнес Бояджиу) </vt:lpstr>
      <vt:lpstr>Слайд 20</vt:lpstr>
      <vt:lpstr>Слайд 21</vt:lpstr>
      <vt:lpstr>Слайд 22</vt:lpstr>
      <vt:lpstr>ПАМЯТКА  «ЖИЗНЕННЫХ ПРАВИЛ»</vt:lpstr>
      <vt:lpstr>Слайд 24</vt:lpstr>
      <vt:lpstr>Слайд 25</vt:lpstr>
      <vt:lpstr>Список Литературы: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 милосердии» 8 класс</dc:title>
  <dc:creator>Lara</dc:creator>
  <cp:lastModifiedBy>Лена</cp:lastModifiedBy>
  <cp:revision>29</cp:revision>
  <dcterms:created xsi:type="dcterms:W3CDTF">2007-11-30T18:06:03Z</dcterms:created>
  <dcterms:modified xsi:type="dcterms:W3CDTF">2013-01-21T14:15:55Z</dcterms:modified>
</cp:coreProperties>
</file>