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2959-FE64-4BD2-94E3-AC38CC568D11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D3C3-7CC0-4C6C-B8BA-7495B4FF1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E820-2382-4D43-97FE-C4B886BE171A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A6FB-C587-4FF5-BBA3-7854CEE14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115D-6AA6-4DE4-A824-8650363BB577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1FC4-3437-469F-BC72-4A09C25BF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CC49-C765-43B9-ABD5-B3013D506CB0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E134-00B7-4563-82F6-17FF2AE3C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DDBD-ADFD-4834-8005-8861E92EB2D2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8970-896D-43A7-ADA8-64FE10DDE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D601-6588-4E34-B776-E3FEAB953353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2E2D-EA46-4401-B60D-95317AC2C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B31B-5AC4-4953-81E6-C30BA392BEC9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EBD7-B537-4495-9550-3A4245F57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AA10-92A4-485A-BFEF-0F43C75DAD0E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1514-5D1D-4DA4-AA16-43093B961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D2E9-D298-454E-9A0C-BC2BC3987706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232F-1875-45D0-A5AB-21BD6F65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54B1-F121-487D-943C-7B14D35947EF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0312-53A4-404F-9856-FDD7F1CC7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CD78-037E-4ED1-A0EB-9BAEA66E19E1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97F1-291A-4D26-B352-8AACB0CC6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3D2E04-4CEF-42AE-A091-8D65B54A5BBF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B8E40E-C19C-4552-A040-40A2A2C6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aforizm.foxdesign.ru/aphorism/author/a_schopenhauer.html" TargetMode="Externa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J:\Вот так как-то\философия\античность\0_5f0d9_12e5527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785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Философское понимание природы в различные эпохи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500"/>
            <a:ext cx="8143875" cy="11430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2400" b="1" i="1" smtClean="0">
                <a:solidFill>
                  <a:srgbClr val="F8C891"/>
                </a:solidFill>
              </a:rPr>
              <a:t>Основная цель- раскрыть философский смысл  понятия «природа»,сравнить отношение людей к живой природе с течением времени</a:t>
            </a:r>
            <a:r>
              <a:rPr lang="ru-RU" sz="2400" smtClean="0">
                <a:solidFill>
                  <a:srgbClr val="F8C891"/>
                </a:solidFill>
              </a:rPr>
              <a:t>.</a:t>
            </a:r>
          </a:p>
          <a:p>
            <a:pPr marR="0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Актуальность  выбора данной темы в том, что понятие «природа» очень тесно связано с  понятиями «экология»,  что является важным в настоящее время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95825" y="6329363"/>
            <a:ext cx="1458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НИКА ЗТ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Documents and Settings\Admin\Мои документы\Downloads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Эпоха Возрождения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814388" y="1500188"/>
            <a:ext cx="8329612" cy="4467225"/>
          </a:xfrm>
        </p:spPr>
        <p:txBody>
          <a:bodyPr/>
          <a:lstStyle/>
          <a:p>
            <a:r>
              <a:rPr lang="ru-RU" sz="2400" b="1" i="1" smtClean="0"/>
              <a:t>Человек ставиться в центр вселенной и выступает как творец самого себя. Он открывает для себя красоту и великолепие окружающей природы, начинает видеть в ней источник радости, наслаждения, в противовес мрачному аскетизму средневековья. Природа начинает пониматься как убежище, противостоящее развращенной и порочной человеческой цивилизации во, но господин природы. природа сама производит все формы вещей, из которых наиболее идеальной и соответствующей сущности самой красоты является гармония</a:t>
            </a:r>
            <a:r>
              <a:rPr lang="ru-RU" sz="2400" b="1" i="1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2" descr="D:\Documents and Settings\Admin\Мои документы\Downloads\i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13"/>
            <a:ext cx="3714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1" descr="D:\Documents and Settings\Admin\Мои документы\Downloads\i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548188"/>
            <a:ext cx="55721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4" descr="J:\Вот так как-то\философия\античность\Traquility-wo-t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3571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3" descr="J:\Вот так как-то\философия\античность\57136_PhotoNew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0"/>
            <a:ext cx="5500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D:\Documents and Settings\Admin\Мои документы\Downloads\i (1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496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214313"/>
            <a:ext cx="3000375" cy="1643062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b="1" i="1" dirty="0" smtClean="0">
                <a:solidFill>
                  <a:schemeClr val="bg1"/>
                </a:solidFill>
              </a:rPr>
              <a:t>«переход человека от природного естественного начала к социальному является источником всех наших несчастий»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b="1" i="1" dirty="0" smtClean="0">
                <a:solidFill>
                  <a:schemeClr val="bg1"/>
                </a:solidFill>
              </a:rPr>
              <a:t>Руссо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0" y="5287963"/>
            <a:ext cx="228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Природа может все и все творит</a:t>
            </a:r>
          </a:p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В природе нет ничего бесполезного.</a:t>
            </a:r>
          </a:p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Монтень</a:t>
            </a:r>
          </a:p>
        </p:txBody>
      </p:sp>
      <p:pic>
        <p:nvPicPr>
          <p:cNvPr id="23560" name="Picture 4" descr="D:\Documents and Settings\Admin\Рабочий стол\философия\cec3dd88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572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Прямоугольник 9"/>
          <p:cNvSpPr>
            <a:spLocks noChangeArrowheads="1"/>
          </p:cNvSpPr>
          <p:nvPr/>
        </p:nvSpPr>
        <p:spPr bwMode="auto">
          <a:xfrm>
            <a:off x="6143625" y="4500563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Надо не выдумывать, не измышлять, а искать, что творит и приносит природа.</a:t>
            </a:r>
          </a:p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                               Бэкон</a:t>
            </a:r>
          </a:p>
        </p:txBody>
      </p:sp>
      <p:pic>
        <p:nvPicPr>
          <p:cNvPr id="23562" name="Picture 5" descr="D:\Documents and Settings\Admin\Рабочий стол\философия\69ab6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4572000"/>
            <a:ext cx="838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Прямоугольник 11"/>
          <p:cNvSpPr>
            <a:spLocks noChangeArrowheads="1"/>
          </p:cNvSpPr>
          <p:nvPr/>
        </p:nvSpPr>
        <p:spPr bwMode="auto">
          <a:xfrm>
            <a:off x="3786188" y="1714500"/>
            <a:ext cx="23574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В природе все мудро продумано и устроено, всяк должен заниматься своим делом, и в этой мудрости — высшая справедливость жизни.</a:t>
            </a:r>
          </a:p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Леонардо да Вин</a:t>
            </a:r>
            <a:r>
              <a:rPr lang="ru-RU" sz="1600" b="1" i="1">
                <a:latin typeface="Constantia" pitchFamily="18" charset="0"/>
              </a:rPr>
              <a:t>чи</a:t>
            </a:r>
          </a:p>
        </p:txBody>
      </p:sp>
      <p:pic>
        <p:nvPicPr>
          <p:cNvPr id="23564" name="Picture 6" descr="D:\Documents and Settings\Admin\Рабочий стол\философия\9535d687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8" y="642938"/>
            <a:ext cx="819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Прямоугольник 13"/>
          <p:cNvSpPr>
            <a:spLocks noChangeArrowheads="1"/>
          </p:cNvSpPr>
          <p:nvPr/>
        </p:nvSpPr>
        <p:spPr bwMode="auto">
          <a:xfrm>
            <a:off x="1071563" y="3071813"/>
            <a:ext cx="2643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Природа всегда возьмет свое.</a:t>
            </a:r>
          </a:p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Шекспир</a:t>
            </a:r>
          </a:p>
        </p:txBody>
      </p:sp>
      <p:pic>
        <p:nvPicPr>
          <p:cNvPr id="23566" name="Picture 7" descr="D:\Documents and Settings\Admin\Рабочий стол\философия\abb6f084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00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8" descr="D:\Documents and Settings\Admin\Мои документы\Downloads\fa76e712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:\Documents and Settings\Admin\Мои документы\Downloads\i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729537" cy="1143000"/>
          </a:xfrm>
        </p:spPr>
        <p:txBody>
          <a:bodyPr/>
          <a:lstStyle/>
          <a:p>
            <a:r>
              <a:rPr lang="ru-RU" smtClean="0"/>
              <a:t>Эпоха Просвещения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86375"/>
          </a:xfrm>
        </p:spPr>
        <p:txBody>
          <a:bodyPr/>
          <a:lstStyle/>
          <a:p>
            <a:r>
              <a:rPr lang="ru-RU" sz="2000" b="1" i="1" smtClean="0"/>
              <a:t>Философия эпохи Просвещения развивалась в интеллектуальной атмосфере прогрессирующей научной и художественной мысли. Философы исходили из принципа: если человек, его личные качества зависят от окружающей среды, то и его пороки также являются результатом влияния этой же среды. Чтобы переделать человека, освободить его от недостатков, развить в нем положительные стороны, необходимо преобразовать окружающую и прежде всего общественную среду. Природа являлась материалом для научного и духовного познания, развития человеческого мышления.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" descr="J:\Вот так как-то\философия\античность\1270020463_yose2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-285750" y="3786188"/>
            <a:ext cx="3000375" cy="3071812"/>
          </a:xfrm>
        </p:spPr>
        <p:txBody>
          <a:bodyPr/>
          <a:lstStyle/>
          <a:p>
            <a:r>
              <a:rPr lang="ru-RU" sz="1600" b="1" i="1" smtClean="0">
                <a:solidFill>
                  <a:schemeClr val="bg1"/>
                </a:solidFill>
              </a:rPr>
              <a:t>Самые пятна и недостатки природы не лишены известной пользы, внося приятное разнообразие и возвышая красоту прочего мироздания, подобно тому как тени на картине служат для выделения более ясных и светлых ее частей.</a:t>
            </a:r>
          </a:p>
          <a:p>
            <a:r>
              <a:rPr lang="ru-RU" sz="1800" b="1" i="1" smtClean="0">
                <a:solidFill>
                  <a:schemeClr val="bg1"/>
                </a:solidFill>
              </a:rPr>
              <a:t>Беркли</a:t>
            </a:r>
          </a:p>
        </p:txBody>
      </p:sp>
      <p:pic>
        <p:nvPicPr>
          <p:cNvPr id="25603" name="Picture 2" descr="D:\Documents and Settings\Admin\Рабочий стол\философия\ea37c7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429000"/>
            <a:ext cx="12144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0" y="0"/>
            <a:ext cx="2857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Расплата в этом мире наступает всегда. Есть два генеральных прокурора: один — тот, кто стоит у ваших дверей и наказывает за проступки против общества, другой — сама природа. Ей известны все пороки, ускользающие от </a:t>
            </a:r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законов.</a:t>
            </a:r>
          </a:p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Дидро</a:t>
            </a:r>
          </a:p>
        </p:txBody>
      </p:sp>
      <p:pic>
        <p:nvPicPr>
          <p:cNvPr id="25605" name="Picture 5" descr="D:\Documents and Settings\Admin\Мои документы\Downloads\af159f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0"/>
            <a:ext cx="1214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11"/>
          <p:cNvSpPr>
            <a:spLocks noChangeArrowheads="1"/>
          </p:cNvSpPr>
          <p:nvPr/>
        </p:nvSpPr>
        <p:spPr bwMode="auto">
          <a:xfrm>
            <a:off x="5072063" y="3714750"/>
            <a:ext cx="42862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Природа! Окруженные и охваченные ею, мы не можем ни выйти из нее, ни глубже в ней проникнуть. Она творит вечно новые образы , что есть в ней, того еще не было;  что было, не будет, все ново, - а все только старое. Мы живем посреди нее, но чужды ей. Мы постоянно действуем на нее, но нет у нас над нею никакой власти. Она вечно творит и вечно разрушает, но мастерская ей не доступна»</a:t>
            </a:r>
          </a:p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Шиллер</a:t>
            </a:r>
          </a:p>
        </p:txBody>
      </p:sp>
      <p:pic>
        <p:nvPicPr>
          <p:cNvPr id="25607" name="Picture 7" descr="D:\Documents and Settings\Admin\Мои документы\Downloads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342900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3"/>
          <p:cNvSpPr>
            <a:spLocks noChangeArrowheads="1"/>
          </p:cNvSpPr>
          <p:nvPr/>
        </p:nvSpPr>
        <p:spPr bwMode="auto">
          <a:xfrm>
            <a:off x="5357813" y="0"/>
            <a:ext cx="3786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«Природа- есть великое целое, получающееся от соединения различных веществ, их различных сочетаний и различных движений, наблюдаемых нами во Вселенной. Природа, понимаемая в более узком смысле или  рассматриваемая в каждом отдельном явлении, - это целое, вытекающее из сущности, т.е. из свойств, сочетаний, движений или способов действий, отличающих данное явление от других».</a:t>
            </a:r>
          </a:p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Гольдбах</a:t>
            </a:r>
          </a:p>
        </p:txBody>
      </p:sp>
      <p:pic>
        <p:nvPicPr>
          <p:cNvPr id="25609" name="Picture 8" descr="D:\Documents and Settings\Admin\Мои документы\Downloads\i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0"/>
            <a:ext cx="1214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Documents and Settings\Admin\Рабочий стол\философия\chaplin_tempsmoderne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788"/>
            <a:ext cx="9144000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143250" y="0"/>
            <a:ext cx="4643438" cy="1000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Новое время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543925" cy="46101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перед наукой и техникой Нового времени выступала главным образом как технический материал труда, объект производственной эксплуатации. Природа – с этой точки зрения, огромный механизм, раз и навсегда заведенная самодействующая машина и такое толкование природы надолго опережает Новое время. Мера, которую человек прилагает к природе выражает меру самого человека, меру его собственных исторических возможностей. В эту эпоху проблема единства и человека и общества приобрела новое звучание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D:\Documents and Settings\Admin\Мои документы\Downloads\i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3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0"/>
            <a:ext cx="3071813" cy="1708150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bg1"/>
                </a:solidFill>
              </a:rPr>
              <a:t>Природа сказала женщине: будь прекрасной, если можешь, мудрой, если хочешь, но благоразумной ты должна быть непременно.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Бомарше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7651" name="Picture 2" descr="D:\Documents and Settings\Admin\Рабочий стол\философия\ef973d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5643563" y="0"/>
            <a:ext cx="3500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Природа ничего не делает просто так</a:t>
            </a:r>
          </a:p>
          <a:p>
            <a:r>
              <a:rPr lang="ru-RU" sz="1600" b="1" i="1">
                <a:solidFill>
                  <a:schemeClr val="bg1"/>
                </a:solidFill>
                <a:latin typeface="Constantia" pitchFamily="18" charset="0"/>
              </a:rPr>
              <a:t>Браун</a:t>
            </a:r>
            <a:r>
              <a:rPr lang="ru-RU" sz="1600" b="1" i="1">
                <a:latin typeface="Constantia" pitchFamily="18" charset="0"/>
              </a:rPr>
              <a:t>.</a:t>
            </a:r>
          </a:p>
        </p:txBody>
      </p:sp>
      <p:pic>
        <p:nvPicPr>
          <p:cNvPr id="27653" name="Picture 3" descr="D:\Documents and Settings\Admin\Мои документы\Downloads\5f997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0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2786063" y="2143125"/>
            <a:ext cx="56435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Сострадание к животным так тесно связано с добротой характера, что можно с уверенностью утверждать: кто жесток с животными, тот не может быть добрым человеком. </a:t>
            </a:r>
            <a:endParaRPr lang="ru-RU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88" y="3857625"/>
            <a:ext cx="557212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latin typeface="+mn-lt"/>
                <a:cs typeface="+mn-cs"/>
              </a:rPr>
              <a:t>Тот, кто отрицает разум у высших животных, должен сам иметь его немного.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latin typeface="+mn-lt"/>
                <a:cs typeface="+mn-cs"/>
              </a:rPr>
              <a:t>Природа аристократичнее человека. Различия званий и состояний в европейских обществах, а также кастовые различия в Индии ничтожны в сравнении с различиями в умственных и нравственных качествах людей, полагаемыми самой природой</a:t>
            </a:r>
            <a:r>
              <a:rPr lang="ru-RU" i="1" dirty="0">
                <a:solidFill>
                  <a:schemeClr val="bg1"/>
                </a:solidFill>
                <a:latin typeface="+mn-lt"/>
                <a:cs typeface="+mn-cs"/>
              </a:rPr>
              <a:t>. 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 -</a:t>
            </a:r>
            <a:r>
              <a:rPr lang="ru-RU" b="1" i="1" u="sng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  <a:hlinkClick r:id="rId5"/>
              </a:rPr>
              <a:t>А. Шопенгауэр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6" name="Picture 4" descr="D:\Documents and Settings\Admin\Мои документы\Downloads\i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25"/>
            <a:ext cx="2571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J:\Вот так как-то\философия\античность\48456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chemeClr val="tx1"/>
                </a:solidFill>
              </a:rPr>
              <a:t>Современность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5429250" cy="5214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i="1" smtClean="0"/>
              <a:t>Человек –покоритель природы, властелин..Природа больше не считается высшим разумом и практически все явления научно доказаны и объяснимы.</a:t>
            </a:r>
          </a:p>
          <a:p>
            <a:pPr>
              <a:buFont typeface="Wingdings 2" pitchFamily="18" charset="2"/>
              <a:buNone/>
            </a:pPr>
            <a:r>
              <a:rPr lang="ru-RU" sz="2000" b="1" i="1" smtClean="0"/>
              <a:t>Но в настоящее время человечество вплотную столкнулось с глобальными экологическими проблемами, которые угрожают его собственному существованию. Таким образом, человек в результате собственной же деятельности вступил в опасно-острое противоречие с условиями своего обитания.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2786063"/>
            <a:ext cx="9144000" cy="3538537"/>
          </a:xfrm>
        </p:spPr>
        <p:txBody>
          <a:bodyPr/>
          <a:lstStyle/>
          <a:p>
            <a:r>
              <a:rPr lang="ru-RU" smtClean="0"/>
              <a:t>О природе размышляли во все времена – от античности до наших дней. Ее видели и оценивали по-разному: славили, покоряли, очеловечивали… Природа– интересный и загадочный объект для размышления. </a:t>
            </a:r>
          </a:p>
          <a:p>
            <a:r>
              <a:rPr lang="ru-RU" smtClean="0"/>
              <a:t>        У людей нет другого дома, кроме природы. Покорение ее несет в себе опасность. Невозможно поменять то, из чего ты создан и куда тебе придётся вернуться, чтобы продолжить вечный круговорот.</a:t>
            </a:r>
          </a:p>
        </p:txBody>
      </p:sp>
      <p:pic>
        <p:nvPicPr>
          <p:cNvPr id="29699" name="Picture 2" descr="H:\Вот так как-то\философия\античность\0_76c72_62dc893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:\Вот так как-то\философия\античность\aldrinseismometer_apollo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3" y="7143750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H:\Вот так как-то\философия\античность\thebundshanghaichina0x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0"/>
            <a:ext cx="3000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" descr="J:\Вот так как-то\философия\античность\mountains_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0"/>
            <a:ext cx="29289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:\Documents and Settings\Admin\Мои документы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4071938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00"/>
                </a:solidFill>
              </a:rPr>
              <a:t>                     </a:t>
            </a:r>
            <a:r>
              <a:rPr lang="ru-RU" b="1" dirty="0" smtClean="0">
                <a:solidFill>
                  <a:schemeClr val="tx1"/>
                </a:solidFill>
              </a:rPr>
              <a:t>Древняя Индия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571625" y="1928813"/>
            <a:ext cx="6934200" cy="3319462"/>
          </a:xfrm>
        </p:spPr>
        <p:txBody>
          <a:bodyPr/>
          <a:lstStyle/>
          <a:p>
            <a:r>
              <a:rPr lang="ru-RU" sz="2000" b="1" i="1" smtClean="0"/>
              <a:t>Индийцы верили, что звери, птицы, насекомые, думают, чувствуют и разговаривают между собой как люди. Когда кто-нибудь умирают, он на самом деле не перестает жить, его душа переселяется в другое существо. Кем человек станет после смерти, зависит от тог, как он жил в этой жизни. Вера в переселение душ обязывала индийцев проявлять милосердие ко всем живым существам. Ведь если ты причинишь боль какому-нибудь маленькому зверьку, а в нем, возможно, живет душа твоего отца или любимой сестры, ты причинишь ему боль…Одушевление мира природы отражалось во многих притчах и заветах</a:t>
            </a:r>
            <a:r>
              <a:rPr lang="ru-RU" sz="2000" b="1" i="1" smtClean="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:\Вот так как-то\философия\индия\75669986_4188600_1215183288_agrafort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000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«Венец природы»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786812" cy="56435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Человек — самое благородное животное, Но он не борется за то, чтобы быть достойным своего статуса.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Звери собрались на всемирный совет, чтобы обсудить, прав ли человек, считая себя венцом творения и властелином всего живого на земле.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Лев вёл дискуссию. Тигр поставил под сомнение притязания человека; леопард поддержал резолюцию решительного протеста. Он произнёс речь, осуждающую человека: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— Он повсюду позорит животных. Он изготовляет и пьёт смертоносные напитки, гордится своей глупостью. Он обманывает себе подобных и тратит всю свою силу на производство дьявольского оружия. Он стегает кнутом лошадей и собак, понукая их мчаться из последних сил, и играет на скачках и собачьих бегах. Он жесток, жаден, бесстыден, ненасытен и безнравственен. Хотя он и наделён сильными чувствами и интеллектом, его поведение омерзительно. Мы не знаем, где и как добудем себе пищу, у нас нет надёжных и удобных укрытий, и у нас нет иной одежды, кроме собственной кожи. И всё-таки последний из нас — более достойное божье создание, чем это чудовище, именуемое человеком, — так закончил свою речь леопард.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Встал лев, чтобы подвести итог обсуждению. Он согласился с общим направлением высказываний против человека, вызванных его необоснованным притязанием на главенство. Но он не согласился с тем, что все люди одинаковы. Он сказал, что среди них есть те, кто хуже зверей, но есть и такие, кто преодолел свои животные качества с помощью особых даров — интуиции и отречения. Последних, сказал он, все звери должны считать вожаками и наставниками, тогда как первые заслуживают осуждения и сурового наказания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:\Вот так как-то\философия\кита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285876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Древний Китай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6143625" cy="53578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Небо и земля считались родителями человека, поэтому он обязан был испытывать чувство моральной ответственности за них. Человек рассматривался в качестве «представителя» Вселенной, воплотившего в себе все ее элементы и энергии, а также пять постоянств человеческой природы: человеколюбие, справедливость, искренность, благопристойность, мудрость. Для древнекитайских учений все есть природа и равно все есть человек, согласно восточному принципу «одно во всем и все в одном». Природа вступает в диалог с человеком, для которого деревья, травы и он сам образуют космическое единство, они как бы видят, слышат, чувствуют и понимают друг друга.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5643563" y="642938"/>
            <a:ext cx="3500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nstantia" pitchFamily="18" charset="0"/>
              </a:rPr>
              <a:t>«</a:t>
            </a:r>
            <a:r>
              <a:rPr lang="ru-RU" b="1" i="1">
                <a:latin typeface="Constantia" pitchFamily="18" charset="0"/>
              </a:rPr>
              <a:t>для всего живого было так: есть земля- есть и жизнь, лишился земли - приходит смута»</a:t>
            </a:r>
          </a:p>
          <a:p>
            <a:r>
              <a:rPr lang="ru-RU" b="1" i="1">
                <a:latin typeface="Constantia" pitchFamily="18" charset="0"/>
              </a:rPr>
              <a:t>         Сюню-цзы</a:t>
            </a: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:\Вот так как-то\философия\китай\Viewpoints_China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571875"/>
            <a:ext cx="3000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:\Вот так как-то\философия\китай\4d7e49c1b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0"/>
            <a:ext cx="30718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857250"/>
            <a:ext cx="5786438" cy="546735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solidFill>
                  <a:srgbClr val="003300"/>
                </a:solidFill>
              </a:rPr>
              <a:t>Земля изначально являлась мерой человека, поэтому нравы жителей Китая напрямую связывались с качеством почвы, дыханием </a:t>
            </a:r>
            <a:r>
              <a:rPr lang="ru-RU" sz="3200" dirty="0" err="1" smtClean="0">
                <a:solidFill>
                  <a:srgbClr val="003300"/>
                </a:solidFill>
              </a:rPr>
              <a:t>земли.С</a:t>
            </a:r>
            <a:r>
              <a:rPr lang="ru-RU" sz="3200" dirty="0" smtClean="0">
                <a:solidFill>
                  <a:srgbClr val="003300"/>
                </a:solidFill>
              </a:rPr>
              <a:t> тех пор как Князь-зерно, покровитель земледелия, «научил народ сеять и собирать урожай... у людей появились свои устои жизни». Земля воспринималась в двух ликах: космическом (как материнское тело, живой организм, в котором циркулирует энергия мира) и социальном (как возделанное поле, прообраз порядка и ухоженности). Пахота символизировала духовный процесс человеческого самосовершенствования, а ценность плодородия земли виделась и как природный ресурс, и как основа государственного могущества. Охотничьи племена обожествили землю до такой степени, что наложили табу на прикосновение к ней как к живому природному существу, которое можно ранить мотыгой, плугом или любым другим острым орудием.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Documents and Settings\Admin\Мои документы\Downloads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Античность «греко-римская древность»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63" y="1571625"/>
            <a:ext cx="5929312" cy="528637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Античная философия разрабатывала и обосновывала идеи гармонии человека, природы и космоса. Сам Космос рассматривается как некий живой и одушевленный организм, подчиненный ритму, логосу и закону. Жизнь природы наделялась человеческими свойствами. Природа одушевляется и одухотворяется. Человек проецирует себя на природу как будто для того, чтобы сделать понятной природу. Перенося свои свойства на природу, человек хотел сделать себя понятным природе, включить себя в природное целое. Мир в воззрениях древних выступал как человечески-природное единство, взаимопроникновение человеческого и природного. Поэтому человеческая деятельность естественно вплеталась в жизнь вещей.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D:\Documents and Settings\Admin\Мои документы\Downloads\i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H:\Вот так как-то\философия\античность\8_6442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238" y="0"/>
            <a:ext cx="356076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:\Вот так как-то\философия\античность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571750"/>
            <a:ext cx="3571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5143500" cy="6253162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Природа, как считал Аристотель, определила образ жизни и животных и людей, который бывает разным в зависимости от условий добывания пищи .Аристотель впервые систематизирует и классифицирует структуры живого мира, рассматривая его в виде «лестницы существ»: растения существуют ради живых существ, а животные- ради человека: домашние животные по своей природе стоят выше, чем дикие: первые служат человеку как для потребностей домашнего обихода, так и для пиши, вторые -для пищи и для других потребностей, чтобы получить от них одежду и другие необходимые предметы. Если верно то, что природа ничего не создает в незаконченном виде и напрасно, то следует признать, что она создает все вышеупомянутое ради </a:t>
            </a:r>
            <a:r>
              <a:rPr lang="ru-RU" i="1" dirty="0" smtClean="0">
                <a:solidFill>
                  <a:schemeClr val="bg1"/>
                </a:solidFill>
              </a:rPr>
              <a:t>людей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61" name="Picture 2" descr="D:\Documents and Settings\Admin\Мои документы\Downloads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4857750"/>
            <a:ext cx="3571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:\Вот так как-то\философия\античность\66679068_1289939517_51_197__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Средние века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6858000" cy="4389438"/>
          </a:xfrm>
        </p:spPr>
        <p:txBody>
          <a:bodyPr/>
          <a:lstStyle/>
          <a:p>
            <a:r>
              <a:rPr lang="ru-RU" sz="2400" smtClean="0"/>
              <a:t>Окружающая человека природа рассматривалась как нечто сотворенное богом и более низкое, чем сам человек, поскольку только он в процессе творения был наделен Божьим началом - душой. Более того, природа нередко понималась как источник зла, который нужно преодолеть или подчинить, а жизнь человека при этом выступала как творение Божественного начала - души с греховным природным началом - телом. И это служило оправданием для негативного отношения к природе и даже обоснованием применяемого к ней насилия.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J:\Вот так как-то\философия\античность\fotolia_1917615nature-soleil-v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J:\Вот так как-то\философия\античность\18_1704_besplatnye_kartinki_ogon_1152x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3000375" cy="1785938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Есть разумное существо, полагающее цель для всего, что происходит в природе, и его мы именуем Богом.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Фома Аквинский</a:t>
            </a:r>
            <a:endParaRPr lang="ru-RU" dirty="0"/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500688" y="1785938"/>
            <a:ext cx="3643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Constantia" pitchFamily="18" charset="0"/>
              </a:rPr>
              <a:t>Дерево, как бы мощны и крепки ни были его корни, можно выкорчевать за какой нибудь час, но нужны годы, чтобы оно стало плодоносить.</a:t>
            </a:r>
          </a:p>
          <a:p>
            <a:r>
              <a:rPr lang="ru-RU" sz="1600" b="1" i="1">
                <a:latin typeface="Constantia" pitchFamily="18" charset="0"/>
              </a:rPr>
              <a:t>Самарканди </a:t>
            </a:r>
          </a:p>
        </p:txBody>
      </p:sp>
      <p:pic>
        <p:nvPicPr>
          <p:cNvPr id="21509" name="Picture 1" descr="D:\Documents and Settings\Admin\Мои документы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50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785813" y="1714500"/>
            <a:ext cx="3643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Constantia" pitchFamily="18" charset="0"/>
              </a:rPr>
              <a:t>Природа дает достаточно, чтобы удовлетворить естественные потребности.</a:t>
            </a:r>
          </a:p>
          <a:p>
            <a:r>
              <a:rPr lang="ru-RU" sz="1600" b="1" i="1">
                <a:latin typeface="Constantia" pitchFamily="18" charset="0"/>
              </a:rPr>
              <a:t>Сенека</a:t>
            </a:r>
          </a:p>
        </p:txBody>
      </p:sp>
      <p:pic>
        <p:nvPicPr>
          <p:cNvPr id="21511" name="Picture 2" descr="D:\Documents and Settings\Admin\Мои документы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14500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214313" y="3643313"/>
            <a:ext cx="4214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Constantia" pitchFamily="18" charset="0"/>
              </a:rPr>
              <a:t>Не убивай того, кто в море нашел жилище, Четвероногих плоть живую не делай пищей. Красавиц молоком животных поить не надо: Чем обворованное вымя утешит чадо? Не нападай врасплох на птицу, не грабь крылатой: Насилье — тяжкий грех, который грозит расплатой.</a:t>
            </a:r>
          </a:p>
          <a:p>
            <a:r>
              <a:rPr lang="ru-RU" sz="1600" b="1" i="1">
                <a:latin typeface="Constantia" pitchFamily="18" charset="0"/>
              </a:rPr>
              <a:t>Маарри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1585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                     Древняя Индия</vt:lpstr>
      <vt:lpstr>«Венец природы»</vt:lpstr>
      <vt:lpstr>Древний Китай</vt:lpstr>
      <vt:lpstr>Слайд 5</vt:lpstr>
      <vt:lpstr>Античность «греко-римская древность»</vt:lpstr>
      <vt:lpstr>Слайд 7</vt:lpstr>
      <vt:lpstr>Средние века</vt:lpstr>
      <vt:lpstr>Слайд 9</vt:lpstr>
      <vt:lpstr>Эпоха Возрождения</vt:lpstr>
      <vt:lpstr>Слайд 11</vt:lpstr>
      <vt:lpstr>Эпоха Просвещения</vt:lpstr>
      <vt:lpstr>Слайд 13</vt:lpstr>
      <vt:lpstr>Новое время</vt:lpstr>
      <vt:lpstr>Слайд 15</vt:lpstr>
      <vt:lpstr>Современность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27</cp:revision>
  <dcterms:modified xsi:type="dcterms:W3CDTF">2012-12-11T13:11:23Z</dcterms:modified>
</cp:coreProperties>
</file>